
<file path=[Content_Types].xml><?xml version="1.0" encoding="utf-8"?>
<Types xmlns="http://schemas.openxmlformats.org/package/2006/content-types">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8"/>
    <p:sldId id="271" r:id="rId19"/>
    <p:sldId id="272" r:id="rId20"/>
    <p:sldId id="273" r:id="rId21"/>
    <p:sldId id="274" r:id="rId22"/>
    <p:sldId id="275" r:id="rId23"/>
    <p:sldId id="276" r:id="rId24"/>
    <p:sldId id="277" r:id="rId25"/>
    <p:sldId id="278" r:id="rId26"/>
    <p:sldId id="279" r:id="rId27"/>
    <p:sldId id="280" r:id="rId28"/>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69" d="100"/>
          <a:sy n="69" d="100"/>
        </p:scale>
        <p:origin x="-138" y="-102"/>
      </p:cViewPr>
      <p:guideLst>
        <p:guide orient="horz" pos="216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notesMaster" Target="notesMasters/notesMaster1.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D2A48B96-639E-45A3-A0BA-2464DFDB1FAA}"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20484" name="幻灯片图像占位符 3"/>
          <p:cNvSpPr>
            <a:spLocks noGrp="1" noRot="1" noChangeAspect="1"/>
          </p:cNvSpPr>
          <p:nvPr>
            <p:ph type="sldImg"/>
          </p:nvPr>
        </p:nvSpPr>
        <p:spPr>
          <a:xfrm>
            <a:off x="1371600" y="1143000"/>
            <a:ext cx="4114800" cy="3086100"/>
          </a:xfrm>
          <a:prstGeom prst="rect">
            <a:avLst/>
          </a:prstGeom>
          <a:noFill/>
          <a:ln w="12700" cap="flat" cmpd="sng">
            <a:solidFill>
              <a:srgbClr val="000000"/>
            </a:solidFill>
            <a:prstDash val="solid"/>
            <a:round/>
            <a:headEnd type="none" w="med" len="med"/>
            <a:tailEnd type="none" w="med" len="med"/>
          </a:ln>
        </p:spPr>
      </p:sp>
      <p:sp>
        <p:nvSpPr>
          <p:cNvPr id="20485" name="备注占位符 4"/>
          <p:cNvSpPr>
            <a:spLocks noGrp="1"/>
          </p:cNvSpPr>
          <p:nvPr>
            <p:ph type="body" sz="quarter"/>
          </p:nvPr>
        </p:nvSpPr>
        <p:spPr>
          <a:xfrm>
            <a:off x="685800" y="4400550"/>
            <a:ext cx="5486400" cy="3600450"/>
          </a:xfrm>
          <a:prstGeom prst="rect">
            <a:avLst/>
          </a:prstGeom>
          <a:noFill/>
          <a:ln w="9525">
            <a:noFill/>
          </a:ln>
        </p:spPr>
        <p:txBody>
          <a:bodyPr vert="horz" lIns="91440" tIns="45720" rIns="91440" bIns="45720" anchor="t"/>
          <a:p>
            <a:pPr lvl="0"/>
            <a:r>
              <a:rPr lang="zh-CN" altLang="en-US"/>
              <a:t>单击此处编辑母版文本样式</a:t>
            </a:r>
            <a:endParaRPr lang="zh-CN" altLang="en-US"/>
          </a:p>
          <a:p>
            <a:pPr lvl="1" indent="0"/>
            <a:r>
              <a:rPr lang="zh-CN" altLang="en-US"/>
              <a:t>第二级</a:t>
            </a:r>
            <a:endParaRPr lang="zh-CN" altLang="en-US"/>
          </a:p>
          <a:p>
            <a:pPr lvl="2" indent="0"/>
            <a:r>
              <a:rPr lang="zh-CN" altLang="en-US"/>
              <a:t>第三级</a:t>
            </a:r>
            <a:endParaRPr lang="zh-CN" altLang="en-US"/>
          </a:p>
          <a:p>
            <a:pPr lvl="3" indent="0"/>
            <a:r>
              <a:rPr lang="zh-CN" altLang="en-US"/>
              <a:t>第四级</a:t>
            </a:r>
            <a:endParaRPr lang="zh-CN" altLang="en-US"/>
          </a:p>
          <a:p>
            <a:pPr lvl="4" indent="0"/>
            <a:r>
              <a:rPr lang="zh-CN" altLang="en-US"/>
              <a:t>第五级</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A6837353-30EB-4A48-80EB-173D804AEFBD}"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幻灯片图像占位符 1"/>
          <p:cNvSpPr>
            <a:spLocks noGrp="1" noRot="1"/>
          </p:cNvSpPr>
          <p:nvPr>
            <p:ph type="sldImg"/>
          </p:nvPr>
        </p:nvSpPr>
        <p:spPr/>
      </p:sp>
      <p:sp>
        <p:nvSpPr>
          <p:cNvPr id="35842" name="文本占位符 2"/>
          <p:cNvSpPr>
            <a:spLocks noGrp="1"/>
          </p:cNvSpPr>
          <p:nvPr>
            <p:ph type="body"/>
          </p:nvPr>
        </p:nvSpPr>
        <p:spPr/>
        <p:txBody>
          <a:bodyPr lIns="91440" tIns="45720" rIns="91440" bIns="45720" anchor="t"/>
          <a:p>
            <a:pPr lvl="0"/>
            <a:r>
              <a:rPr lang="zh-CN" altLang="en-US"/>
              <a:t>http是一个简单的请求-响应协议，它通常运行在TCP之上。它指定了客户端可能发送给服务器什么样的消息以及得到什么样的响应。请求和响应消息的头以ASCII码形式给出；而消息内容则具有一个类似MIME的格式。这个简单模型是早期Web成功的有功之臣，因为它使得开发和部署是那么的直截了当。 </a:t>
            </a:r>
            <a:endParaRPr lang="zh-CN" altLang="en-US"/>
          </a:p>
          <a:p>
            <a:pPr lvl="0"/>
            <a:r>
              <a:rPr lang="zh-CN" altLang="en-US"/>
              <a:t>HTTP是应用层协议，同其他应用层协议一样，是为了实现某一类具体应用的协议，并由某一运行在用户空间的应用程序来实现其功能。HTTP是一种协议规范，这种规范记录在文档上，为真正通过HTTP协议进行通信的HTTP的实现程序。</a:t>
            </a:r>
            <a:endParaRPr lang="zh-CN" altLang="en-US"/>
          </a:p>
          <a:p>
            <a:pPr lvl="0"/>
            <a:r>
              <a:rPr lang="zh-CN" altLang="en-US"/>
              <a:t>HTTP协议是基于C/S架构进行通信的，而HTTP协议的服务器端实现程序有httpd、nginx等，其客户端的实现程序主要是Web浏览器，例如Firefox、InternetExplorer、Google chrome、Safari、Opera等，此外，客户端的命令行工具还有elink、curl等。Web服务是基于TCP的，因此为了能够随时响应客户端的请求，Web服务器需要监听在80/TCP端口。这客户端浏览器和Web服务器之间就可以通过HTTP协议进行通信了。</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幻灯片图像占位符 1"/>
          <p:cNvSpPr>
            <a:spLocks noGrp="1" noRot="1"/>
          </p:cNvSpPr>
          <p:nvPr>
            <p:ph type="sldImg"/>
          </p:nvPr>
        </p:nvSpPr>
        <p:spPr/>
      </p:sp>
      <p:sp>
        <p:nvSpPr>
          <p:cNvPr id="37890" name="文本占位符 2"/>
          <p:cNvSpPr>
            <a:spLocks noGrp="1"/>
          </p:cNvSpPr>
          <p:nvPr>
            <p:ph type="body"/>
          </p:nvPr>
        </p:nvSpPr>
        <p:spPr/>
        <p:txBody>
          <a:bodyPr lIns="91440" tIns="45720" rIns="91440" bIns="45720" anchor="t"/>
          <a:p>
            <a:pPr lvl="0"/>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幻灯片图像占位符 1"/>
          <p:cNvSpPr>
            <a:spLocks noGrp="1" noRot="1"/>
          </p:cNvSpPr>
          <p:nvPr>
            <p:ph type="sldImg"/>
          </p:nvPr>
        </p:nvSpPr>
        <p:spPr/>
      </p:sp>
      <p:sp>
        <p:nvSpPr>
          <p:cNvPr id="40962" name="文本占位符 2"/>
          <p:cNvSpPr>
            <a:spLocks noGrp="1"/>
          </p:cNvSpPr>
          <p:nvPr>
            <p:ph type="body"/>
          </p:nvPr>
        </p:nvSpPr>
        <p:spPr/>
        <p:txBody>
          <a:bodyPr lIns="91440" tIns="45720" rIns="91440" bIns="45720" anchor="t"/>
          <a:p>
            <a:pPr lvl="0"/>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幻灯片图像占位符 1"/>
          <p:cNvSpPr>
            <a:spLocks noGrp="1" noRot="1"/>
          </p:cNvSpPr>
          <p:nvPr>
            <p:ph type="sldImg"/>
          </p:nvPr>
        </p:nvSpPr>
        <p:spPr/>
      </p:sp>
      <p:sp>
        <p:nvSpPr>
          <p:cNvPr id="44034" name="文本占位符 2"/>
          <p:cNvSpPr>
            <a:spLocks noGrp="1"/>
          </p:cNvSpPr>
          <p:nvPr>
            <p:ph type="body"/>
          </p:nvPr>
        </p:nvSpPr>
        <p:spPr/>
        <p:txBody>
          <a:bodyPr lIns="91440" tIns="45720" rIns="91440" bIns="45720" anchor="t"/>
          <a:p>
            <a:pPr lvl="0"/>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幻灯片图像占位符 1"/>
          <p:cNvSpPr>
            <a:spLocks noGrp="1" noRot="1"/>
          </p:cNvSpPr>
          <p:nvPr>
            <p:ph type="sldImg"/>
          </p:nvPr>
        </p:nvSpPr>
        <p:spPr/>
      </p:sp>
      <p:sp>
        <p:nvSpPr>
          <p:cNvPr id="47106" name="文本占位符 2"/>
          <p:cNvSpPr>
            <a:spLocks noGrp="1"/>
          </p:cNvSpPr>
          <p:nvPr>
            <p:ph type="body"/>
          </p:nvPr>
        </p:nvSpPr>
        <p:spPr/>
        <p:txBody>
          <a:bodyPr lIns="91440" tIns="45720" rIns="91440" bIns="45720" anchor="t"/>
          <a:p>
            <a:pPr lvl="0"/>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幻灯片图像占位符 1"/>
          <p:cNvSpPr>
            <a:spLocks noGrp="1" noRot="1"/>
          </p:cNvSpPr>
          <p:nvPr>
            <p:ph type="sldImg"/>
          </p:nvPr>
        </p:nvSpPr>
        <p:spPr/>
      </p:sp>
      <p:sp>
        <p:nvSpPr>
          <p:cNvPr id="51202" name="文本占位符 2"/>
          <p:cNvSpPr>
            <a:spLocks noGrp="1"/>
          </p:cNvSpPr>
          <p:nvPr>
            <p:ph type="body"/>
          </p:nvPr>
        </p:nvSpPr>
        <p:spPr/>
        <p:txBody>
          <a:bodyPr lIns="91440" tIns="45720" rIns="91440" bIns="45720" anchor="t"/>
          <a:p>
            <a:pPr lvl="0"/>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幻灯片图像占位符 1"/>
          <p:cNvSpPr>
            <a:spLocks noGrp="1" noRot="1"/>
          </p:cNvSpPr>
          <p:nvPr>
            <p:ph type="sldImg"/>
          </p:nvPr>
        </p:nvSpPr>
        <p:spPr/>
      </p:sp>
      <p:sp>
        <p:nvSpPr>
          <p:cNvPr id="53250" name="文本占位符 2"/>
          <p:cNvSpPr>
            <a:spLocks noGrp="1"/>
          </p:cNvSpPr>
          <p:nvPr>
            <p:ph type="body"/>
          </p:nvPr>
        </p:nvSpPr>
        <p:spPr/>
        <p:txBody>
          <a:bodyPr lIns="91440" tIns="45720" rIns="91440" bIns="45720" anchor="t"/>
          <a:p>
            <a:pPr lvl="0"/>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png"/><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7" Type="http://schemas.openxmlformats.org/officeDocument/2006/relationships/tags" Target="../tags/tag46.xml"/><Relationship Id="rId6" Type="http://schemas.openxmlformats.org/officeDocument/2006/relationships/tags" Target="../tags/tag45.xml"/><Relationship Id="rId5" Type="http://schemas.openxmlformats.org/officeDocument/2006/relationships/tags" Target="../tags/tag44.xml"/><Relationship Id="rId4" Type="http://schemas.openxmlformats.org/officeDocument/2006/relationships/tags" Target="../tags/tag43.xml"/><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image" Target="../media/image1.png"/><Relationship Id="rId2" Type="http://schemas.openxmlformats.org/officeDocument/2006/relationships/tags" Target="../tags/tag47.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5" Type="http://schemas.openxmlformats.org/officeDocument/2006/relationships/tags" Target="../tags/tag54.xml"/><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7" Type="http://schemas.openxmlformats.org/officeDocument/2006/relationships/tags" Target="../tags/tag60.xml"/><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tags" Target="../tags/tag63.xml"/><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tags" Target="../tags/tag68.xml"/><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6" Type="http://schemas.openxmlformats.org/officeDocument/2006/relationships/tags" Target="../tags/tag80.xml"/><Relationship Id="rId5" Type="http://schemas.openxmlformats.org/officeDocument/2006/relationships/tags" Target="../tags/tag79.xml"/><Relationship Id="rId4" Type="http://schemas.openxmlformats.org/officeDocument/2006/relationships/tags" Target="../tags/tag78.xml"/><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6" Type="http://schemas.openxmlformats.org/officeDocument/2006/relationships/tags" Target="../tags/tag85.xml"/><Relationship Id="rId5" Type="http://schemas.openxmlformats.org/officeDocument/2006/relationships/tags" Target="../tags/tag84.xml"/><Relationship Id="rId4" Type="http://schemas.openxmlformats.org/officeDocument/2006/relationships/tags" Target="../tags/tag83.xml"/><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15.xml"/><Relationship Id="rId7" Type="http://schemas.openxmlformats.org/officeDocument/2006/relationships/tags" Target="../tags/tag14.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image" Target="../media/image1.png"/><Relationship Id="rId2" Type="http://schemas.openxmlformats.org/officeDocument/2006/relationships/tags" Target="../tags/tag10.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image" Target="../media/image2.png"/><Relationship Id="rId2" Type="http://schemas.openxmlformats.org/officeDocument/2006/relationships/tags" Target="../tags/tag24.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7" Type="http://schemas.openxmlformats.org/officeDocument/2006/relationships/tags" Target="../tags/tag40.xml"/><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pic>
        <p:nvPicPr>
          <p:cNvPr id="2051" name="图片 11"/>
          <p:cNvPicPr>
            <a:picLocks noChangeAspect="1"/>
          </p:cNvPicPr>
          <p:nvPr>
            <p:custDataLst>
              <p:tags r:id="rId2"/>
            </p:custDataLst>
          </p:nvPr>
        </p:nvPicPr>
        <p:blipFill>
          <a:blip r:embed="rId3"/>
          <a:stretch>
            <a:fillRect/>
          </a:stretch>
        </p:blipFill>
        <p:spPr>
          <a:xfrm flipH="1">
            <a:off x="0" y="0"/>
            <a:ext cx="9144000" cy="6858000"/>
          </a:xfrm>
          <a:prstGeom prst="rect">
            <a:avLst/>
          </a:prstGeom>
          <a:noFill/>
          <a:ln w="9525">
            <a:noFill/>
          </a:ln>
        </p:spPr>
      </p:pic>
      <p:cxnSp>
        <p:nvCxnSpPr>
          <p:cNvPr id="11" name="直接连接符 10"/>
          <p:cNvCxnSpPr/>
          <p:nvPr>
            <p:custDataLst>
              <p:tags r:id="rId4"/>
            </p:custDataLst>
          </p:nvPr>
        </p:nvCxnSpPr>
        <p:spPr>
          <a:xfrm flipV="1">
            <a:off x="1009650" y="2725738"/>
            <a:ext cx="3186113" cy="317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ctrTitle" hasCustomPrompt="1"/>
          </p:nvPr>
        </p:nvSpPr>
        <p:spPr>
          <a:xfrm>
            <a:off x="930029" y="1386555"/>
            <a:ext cx="5233987" cy="1277606"/>
          </a:xfrm>
        </p:spPr>
        <p:txBody>
          <a:bodyPr lIns="36000" tIns="46800" rIns="90000" bIns="46800" anchor="b" anchorCtr="0">
            <a:normAutofit/>
          </a:bodyPr>
          <a:lstStyle>
            <a:lvl1pPr algn="l">
              <a:defRPr sz="4500" spc="600" baseline="0">
                <a:solidFill>
                  <a:schemeClr val="tx1">
                    <a:lumMod val="85000"/>
                    <a:lumOff val="15000"/>
                  </a:schemeClr>
                </a:solidFill>
                <a:ea typeface="汉仪旗黑-85S" panose="00020600040101010101" pitchFamily="18" charset="-122"/>
              </a:defRPr>
            </a:lvl1pPr>
          </a:lstStyle>
          <a:p>
            <a:pPr fontAlgn="auto"/>
            <a:r>
              <a:rPr lang="zh-CN" altLang="en-US" strike="noStrike" noProof="1" dirty="0"/>
              <a:t>单击此处编辑标题</a:t>
            </a:r>
            <a:endParaRPr lang="zh-CN" altLang="en-US" strike="noStrike" noProof="1" dirty="0"/>
          </a:p>
        </p:txBody>
      </p:sp>
      <p:sp>
        <p:nvSpPr>
          <p:cNvPr id="3" name="副标题 2"/>
          <p:cNvSpPr>
            <a:spLocks noGrp="1"/>
          </p:cNvSpPr>
          <p:nvPr>
            <p:ph type="subTitle" idx="1" hasCustomPrompt="1"/>
          </p:nvPr>
        </p:nvSpPr>
        <p:spPr>
          <a:xfrm>
            <a:off x="930029" y="2877671"/>
            <a:ext cx="5233987" cy="426720"/>
          </a:xfrm>
        </p:spPr>
        <p:txBody>
          <a:bodyPr lIns="90000" tIns="46800" rIns="90000" bIns="46800">
            <a:normAutofit/>
          </a:bodyPr>
          <a:lstStyle>
            <a:lvl1pPr marL="0" indent="0" algn="l" eaLnBrk="1" fontAlgn="auto" latinLnBrk="0" hangingPunct="1">
              <a:lnSpc>
                <a:spcPct val="100000"/>
              </a:lnSpc>
              <a:buNone/>
              <a:defRPr sz="1800" u="none" strike="noStrike" kern="1200" cap="none" spc="200" normalizeH="0" baseline="0">
                <a:solidFill>
                  <a:schemeClr val="tx1">
                    <a:lumMod val="85000"/>
                    <a:lumOff val="15000"/>
                  </a:schemeClr>
                </a:solidFill>
                <a:uFillTx/>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auto"/>
            <a:r>
              <a:rPr lang="zh-CN" altLang="en-US" strike="noStrike" noProof="1" dirty="0"/>
              <a:t>单击此处编辑副标题</a:t>
            </a:r>
            <a:endParaRPr lang="zh-CN" altLang="en-US" strike="noStrike" noProof="1" dirty="0"/>
          </a:p>
        </p:txBody>
      </p:sp>
      <p:sp>
        <p:nvSpPr>
          <p:cNvPr id="5" name="文本占位符 4"/>
          <p:cNvSpPr>
            <a:spLocks noGrp="1"/>
          </p:cNvSpPr>
          <p:nvPr>
            <p:ph type="body" sz="quarter" idx="13" hasCustomPrompt="1"/>
          </p:nvPr>
        </p:nvSpPr>
        <p:spPr>
          <a:xfrm>
            <a:off x="930062" y="3392450"/>
            <a:ext cx="1215386" cy="395287"/>
          </a:xfrm>
        </p:spPr>
        <p:txBody>
          <a:bodyPr lIns="90000" tIns="46800" rIns="90000" bIns="46800" anchor="ctr" anchorCtr="0">
            <a:normAutofit/>
          </a:bodyPr>
          <a:lstStyle>
            <a:lvl1pPr marL="0" indent="0">
              <a:buNone/>
              <a:defRPr sz="1350">
                <a:solidFill>
                  <a:schemeClr val="tx1">
                    <a:lumMod val="85000"/>
                    <a:lumOff val="15000"/>
                  </a:schemeClr>
                </a:solidFill>
              </a:defRPr>
            </a:lvl1pPr>
          </a:lstStyle>
          <a:p>
            <a:pPr lvl="0" fontAlgn="auto"/>
            <a:r>
              <a:rPr lang="zh-CN" altLang="en-US" sz="1350" strike="noStrike" noProof="1" dirty="0"/>
              <a:t>汇报人姓名</a:t>
            </a:r>
            <a:endParaRPr lang="zh-CN" altLang="en-US" strike="noStrike" noProof="1" dirty="0"/>
          </a:p>
        </p:txBody>
      </p:sp>
      <p:sp>
        <p:nvSpPr>
          <p:cNvPr id="6" name="文本占位符 5"/>
          <p:cNvSpPr>
            <a:spLocks noGrp="1"/>
          </p:cNvSpPr>
          <p:nvPr>
            <p:ph type="body" sz="quarter" idx="14" hasCustomPrompt="1"/>
          </p:nvPr>
        </p:nvSpPr>
        <p:spPr>
          <a:xfrm>
            <a:off x="2178740" y="3390888"/>
            <a:ext cx="1215000" cy="396000"/>
          </a:xfrm>
        </p:spPr>
        <p:txBody>
          <a:bodyPr lIns="90000" tIns="46800" rIns="90000" bIns="46800" anchor="ctr" anchorCtr="0">
            <a:normAutofit/>
          </a:bodyPr>
          <a:lstStyle>
            <a:lvl1pPr marL="0" indent="0">
              <a:buNone/>
              <a:defRPr sz="1350">
                <a:solidFill>
                  <a:schemeClr val="tx1">
                    <a:lumMod val="85000"/>
                    <a:lumOff val="15000"/>
                  </a:schemeClr>
                </a:solidFill>
              </a:defRPr>
            </a:lvl1pPr>
          </a:lstStyle>
          <a:p>
            <a:pPr lvl="0" fontAlgn="auto"/>
            <a:r>
              <a:rPr lang="zh-CN" altLang="en-US" sz="1350" strike="noStrike" noProof="1" dirty="0"/>
              <a:t>汇报日期</a:t>
            </a:r>
            <a:endParaRPr lang="zh-CN" altLang="en-US" strike="noStrike" noProof="1" dirty="0"/>
          </a:p>
        </p:txBody>
      </p:sp>
      <p:sp>
        <p:nvSpPr>
          <p:cNvPr id="16" name="日期占位符 15"/>
          <p:cNvSpPr>
            <a:spLocks noGrp="1"/>
          </p:cNvSpPr>
          <p:nvPr>
            <p:ph type="dt" sz="half" idx="10"/>
            <p:custDataLst>
              <p:tags r:id="rId5"/>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17" name="页脚占位符 16"/>
          <p:cNvSpPr>
            <a:spLocks noGrp="1"/>
          </p:cNvSpPr>
          <p:nvPr>
            <p:ph type="ftr" sz="quarter" idx="11"/>
            <p:custDataLst>
              <p:tags r:id="rId6"/>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18" name="灯片编号占位符 17"/>
          <p:cNvSpPr>
            <a:spLocks noGrp="1"/>
          </p:cNvSpPr>
          <p:nvPr>
            <p:ph type="sldNum" sz="quarter" idx="12"/>
            <p:custDataLst>
              <p:tags r:id="rId7"/>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tx2"/>
        </a:solidFill>
        <a:effectLst/>
      </p:bgPr>
    </p:bg>
    <p:spTree>
      <p:nvGrpSpPr>
        <p:cNvPr id="1" name=""/>
        <p:cNvGrpSpPr/>
        <p:nvPr/>
      </p:nvGrpSpPr>
      <p:grpSpPr>
        <a:xfrm>
          <a:off x="0" y="0"/>
          <a:ext cx="0" cy="0"/>
          <a:chOff x="0" y="0"/>
          <a:chExt cx="0" cy="0"/>
        </a:xfrm>
      </p:grpSpPr>
      <p:grpSp>
        <p:nvGrpSpPr>
          <p:cNvPr id="11267" name="组合 19"/>
          <p:cNvGrpSpPr/>
          <p:nvPr/>
        </p:nvGrpSpPr>
        <p:grpSpPr>
          <a:xfrm>
            <a:off x="107950" y="0"/>
            <a:ext cx="8928100" cy="6851650"/>
            <a:chOff x="143698" y="0"/>
            <a:chExt cx="11904604" cy="6852125"/>
          </a:xfrm>
        </p:grpSpPr>
        <p:sp>
          <p:nvSpPr>
            <p:cNvPr id="21" name="矩形 20"/>
            <p:cNvSpPr/>
            <p:nvPr userDrawn="1">
              <p:custDataLst>
                <p:tags r:id="rId2"/>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0" strike="noStrike" noProof="1" dirty="0"/>
            </a:p>
          </p:txBody>
        </p:sp>
        <p:sp>
          <p:nvSpPr>
            <p:cNvPr id="22" name="任意多边形: 形状 21"/>
            <p:cNvSpPr/>
            <p:nvPr userDrawn="1">
              <p:custDataLst>
                <p:tags r:id="rId3"/>
              </p:custDataLst>
            </p:nvPr>
          </p:nvSpPr>
          <p:spPr>
            <a:xfrm>
              <a:off x="11171697" y="0"/>
              <a:ext cx="876605" cy="502292"/>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dirty="0"/>
            </a:p>
          </p:txBody>
        </p:sp>
        <p:sp>
          <p:nvSpPr>
            <p:cNvPr id="23" name="任意多边形: 形状 22"/>
            <p:cNvSpPr/>
            <p:nvPr userDrawn="1">
              <p:custDataLst>
                <p:tags r:id="rId4"/>
              </p:custDataLst>
            </p:nvPr>
          </p:nvSpPr>
          <p:spPr>
            <a:xfrm>
              <a:off x="143698" y="6349833"/>
              <a:ext cx="876605" cy="502292"/>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dirty="0"/>
            </a:p>
          </p:txBody>
        </p:sp>
      </p:grpSp>
      <p:sp>
        <p:nvSpPr>
          <p:cNvPr id="7" name="内容占位符 6"/>
          <p:cNvSpPr>
            <a:spLocks noGrp="1"/>
          </p:cNvSpPr>
          <p:nvPr>
            <p:ph sz="quarter" idx="13"/>
          </p:nvPr>
        </p:nvSpPr>
        <p:spPr>
          <a:xfrm>
            <a:off x="502448" y="952508"/>
            <a:ext cx="8139178" cy="5388907"/>
          </a:xfrm>
        </p:spPr>
        <p:txBody>
          <a:bodyPr/>
          <a:lstStyle>
            <a:lvl1pPr>
              <a:defRPr sz="2000">
                <a:solidFill>
                  <a:schemeClr val="tx1">
                    <a:lumMod val="85000"/>
                    <a:lumOff val="15000"/>
                  </a:schemeClr>
                </a:solidFill>
              </a:defRPr>
            </a:lvl1pPr>
            <a:lvl2pPr>
              <a:defRPr sz="1400">
                <a:solidFill>
                  <a:schemeClr val="tx1">
                    <a:lumMod val="85000"/>
                    <a:lumOff val="15000"/>
                  </a:schemeClr>
                </a:solidFill>
              </a:defRPr>
            </a:lvl2pPr>
            <a:lvl3pPr>
              <a:defRPr sz="1400">
                <a:solidFill>
                  <a:schemeClr val="tx1">
                    <a:lumMod val="85000"/>
                    <a:lumOff val="15000"/>
                  </a:schemeClr>
                </a:solidFill>
              </a:defRPr>
            </a:lvl3pPr>
            <a:lvl4pPr>
              <a:defRPr sz="1400">
                <a:solidFill>
                  <a:schemeClr val="tx1">
                    <a:lumMod val="85000"/>
                    <a:lumOff val="15000"/>
                  </a:schemeClr>
                </a:solidFill>
              </a:defRPr>
            </a:lvl4pPr>
            <a:lvl5pPr>
              <a:defRPr sz="1400">
                <a:solidFill>
                  <a:schemeClr val="tx1">
                    <a:lumMod val="85000"/>
                    <a:lumOff val="15000"/>
                  </a:schemeClr>
                </a:solidFill>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5"/>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7"/>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pic>
        <p:nvPicPr>
          <p:cNvPr id="12291" name="图片 8"/>
          <p:cNvPicPr>
            <a:picLocks noChangeAspect="1"/>
          </p:cNvPicPr>
          <p:nvPr>
            <p:custDataLst>
              <p:tags r:id="rId2"/>
            </p:custDataLst>
          </p:nvPr>
        </p:nvPicPr>
        <p:blipFill>
          <a:blip r:embed="rId3"/>
          <a:stretch>
            <a:fillRect/>
          </a:stretch>
        </p:blipFill>
        <p:spPr>
          <a:xfrm>
            <a:off x="0" y="0"/>
            <a:ext cx="9144000" cy="6858000"/>
          </a:xfrm>
          <a:prstGeom prst="rect">
            <a:avLst/>
          </a:prstGeom>
          <a:noFill/>
          <a:ln w="9525">
            <a:noFill/>
          </a:ln>
        </p:spPr>
      </p:pic>
      <p:sp>
        <p:nvSpPr>
          <p:cNvPr id="2" name="标题 1"/>
          <p:cNvSpPr>
            <a:spLocks noGrp="1"/>
          </p:cNvSpPr>
          <p:nvPr>
            <p:ph type="title" hasCustomPrompt="1"/>
          </p:nvPr>
        </p:nvSpPr>
        <p:spPr>
          <a:xfrm>
            <a:off x="1937552" y="2237173"/>
            <a:ext cx="5268897" cy="1250275"/>
          </a:xfrm>
        </p:spPr>
        <p:txBody>
          <a:bodyPr vert="horz" lIns="90000" tIns="46800" rIns="90000" bIns="0" rtlCol="0" anchor="b" anchorCtr="0">
            <a:normAutofit/>
          </a:bodyPr>
          <a:lstStyle>
            <a:lvl1pPr marL="0" marR="0" algn="ctr" defTabSz="914400" rtl="0" eaLnBrk="1" fontAlgn="auto" latinLnBrk="0" hangingPunct="1">
              <a:lnSpc>
                <a:spcPct val="100000"/>
              </a:lnSpc>
              <a:buNone/>
              <a:defRPr kumimoji="0" lang="zh-CN" altLang="en-US" sz="6000" b="1" i="0" u="none" strike="noStrike" kern="1200" cap="none" spc="600" normalizeH="0" baseline="0" noProof="1" dirty="0">
                <a:solidFill>
                  <a:schemeClr val="tx1"/>
                </a:solidFill>
                <a:uFillTx/>
                <a:latin typeface="Arial" panose="020B0604020202020204" pitchFamily="34" charset="0"/>
                <a:ea typeface="汉仪旗黑-85S" panose="00020600040101010101" pitchFamily="18" charset="-122"/>
                <a:cs typeface="+mj-cs"/>
                <a:sym typeface="+mn-ea"/>
              </a:defRPr>
            </a:lvl1pPr>
          </a:lstStyle>
          <a:p>
            <a:pPr lvl="0" fontAlgn="auto"/>
            <a:r>
              <a:rPr lang="zh-CN" altLang="en-US" strike="noStrike" noProof="1" dirty="0">
                <a:sym typeface="+mn-ea"/>
              </a:rPr>
              <a:t>谢谢观赏</a:t>
            </a:r>
            <a:endParaRPr strike="noStrike" noProof="1" dirty="0">
              <a:sym typeface="+mn-ea"/>
            </a:endParaRPr>
          </a:p>
        </p:txBody>
      </p:sp>
      <p:sp>
        <p:nvSpPr>
          <p:cNvPr id="8" name="文本占位符 7"/>
          <p:cNvSpPr>
            <a:spLocks noGrp="1"/>
          </p:cNvSpPr>
          <p:nvPr>
            <p:ph type="body" sz="quarter" idx="13"/>
          </p:nvPr>
        </p:nvSpPr>
        <p:spPr>
          <a:xfrm>
            <a:off x="1937573" y="3487738"/>
            <a:ext cx="5268855" cy="622623"/>
          </a:xfrm>
        </p:spPr>
        <p:txBody>
          <a:bodyPr lIns="90000" tIns="46800" rIns="90000" bIns="46800">
            <a:normAutofit/>
          </a:bodyPr>
          <a:lstStyle>
            <a:lvl1pPr marL="0" indent="0" algn="ctr">
              <a:buNone/>
              <a:defRPr sz="2100" baseline="0">
                <a:solidFill>
                  <a:schemeClr val="tx1">
                    <a:lumMod val="85000"/>
                    <a:lumOff val="15000"/>
                  </a:schemeClr>
                </a:solidFill>
                <a:latin typeface="Arial" panose="020B0604020202020204" pitchFamily="34" charset="0"/>
              </a:defRPr>
            </a:lvl1pPr>
          </a:lstStyle>
          <a:p>
            <a:pPr lvl="0" fontAlgn="auto"/>
            <a:endParaRPr lang="zh-CN" altLang="en-US" strike="noStrike" noProof="1" dirty="0"/>
          </a:p>
        </p:txBody>
      </p:sp>
      <p:sp>
        <p:nvSpPr>
          <p:cNvPr id="3" name="日期占位符 2"/>
          <p:cNvSpPr>
            <a:spLocks noGrp="1"/>
          </p:cNvSpPr>
          <p:nvPr>
            <p:ph type="dt" sz="half" idx="10"/>
            <p:custDataLst>
              <p:tags r:id="rId4"/>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6"/>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sp>
        <p:nvSpPr>
          <p:cNvPr id="12" name="任意多边形: 形状 11"/>
          <p:cNvSpPr/>
          <p:nvPr>
            <p:custDataLst>
              <p:tags r:id="rId2"/>
            </p:custDataLst>
          </p:nvPr>
        </p:nvSpPr>
        <p:spPr>
          <a:xfrm>
            <a:off x="8378825" y="0"/>
            <a:ext cx="657225"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2" name="标题 1"/>
          <p:cNvSpPr>
            <a:spLocks noGrp="1"/>
          </p:cNvSpPr>
          <p:nvPr>
            <p:ph type="title"/>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3" name="日期占位符 2"/>
          <p:cNvSpPr>
            <a:spLocks noGrp="1"/>
          </p:cNvSpPr>
          <p:nvPr>
            <p:ph type="dt" sz="half" idx="10"/>
            <p:custDataLst>
              <p:tags r:id="rId3"/>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4"/>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5"/>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grpSp>
        <p:nvGrpSpPr>
          <p:cNvPr id="14339" name="组合 9"/>
          <p:cNvGrpSpPr/>
          <p:nvPr/>
        </p:nvGrpSpPr>
        <p:grpSpPr>
          <a:xfrm>
            <a:off x="107950" y="0"/>
            <a:ext cx="8928100" cy="6851650"/>
            <a:chOff x="143698" y="0"/>
            <a:chExt cx="11904604" cy="6852125"/>
          </a:xfrm>
        </p:grpSpPr>
        <p:sp>
          <p:nvSpPr>
            <p:cNvPr id="8" name="矩形 7"/>
            <p:cNvSpPr/>
            <p:nvPr userDrawn="1">
              <p:custDataLst>
                <p:tags r:id="rId2"/>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0" strike="noStrike" noProof="1" dirty="0"/>
            </a:p>
          </p:txBody>
        </p:sp>
        <p:sp>
          <p:nvSpPr>
            <p:cNvPr id="23" name="任意多边形: 形状 22"/>
            <p:cNvSpPr/>
            <p:nvPr userDrawn="1">
              <p:custDataLst>
                <p:tags r:id="rId3"/>
              </p:custDataLst>
            </p:nvPr>
          </p:nvSpPr>
          <p:spPr>
            <a:xfrm>
              <a:off x="11171697" y="0"/>
              <a:ext cx="876605" cy="502292"/>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dirty="0"/>
            </a:p>
          </p:txBody>
        </p:sp>
        <p:sp>
          <p:nvSpPr>
            <p:cNvPr id="24" name="任意多边形: 形状 23"/>
            <p:cNvSpPr/>
            <p:nvPr userDrawn="1">
              <p:custDataLst>
                <p:tags r:id="rId4"/>
              </p:custDataLst>
            </p:nvPr>
          </p:nvSpPr>
          <p:spPr>
            <a:xfrm>
              <a:off x="143698" y="6349833"/>
              <a:ext cx="876605" cy="502292"/>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dirty="0"/>
            </a:p>
          </p:txBody>
        </p:sp>
      </p:grpSp>
      <p:sp>
        <p:nvSpPr>
          <p:cNvPr id="2" name="标题 1"/>
          <p:cNvSpPr>
            <a:spLocks noGrp="1"/>
          </p:cNvSpPr>
          <p:nvPr>
            <p:ph type="title" hasCustomPrompt="1"/>
          </p:nvPr>
        </p:nvSpPr>
        <p:spPr>
          <a:xfrm>
            <a:off x="961200" y="1249200"/>
            <a:ext cx="7219800" cy="723600"/>
          </a:xfrm>
        </p:spPr>
        <p:txBody>
          <a:bodyPr anchor="ctr">
            <a:normAutofit/>
          </a:bodyPr>
          <a:lstStyle>
            <a:lvl1pPr>
              <a:defRPr sz="2400" baseline="0">
                <a:solidFill>
                  <a:schemeClr val="tx1">
                    <a:lumMod val="85000"/>
                    <a:lumOff val="15000"/>
                  </a:schemeClr>
                </a:solidFill>
                <a:latin typeface="Arial" panose="020B0604020202020204" pitchFamily="34" charset="0"/>
                <a:ea typeface="微软雅黑" panose="020B0503020204020204" charset="-122"/>
              </a:defRPr>
            </a:lvl1pPr>
          </a:lstStyle>
          <a:p>
            <a:pPr fontAlgn="auto"/>
            <a:r>
              <a:rPr lang="zh-CN" altLang="en-US" strike="noStrike" noProof="1" dirty="0"/>
              <a:t>单击此处编辑标题</a:t>
            </a:r>
            <a:endParaRPr lang="zh-CN" altLang="en-US" strike="noStrike" noProof="1" dirty="0"/>
          </a:p>
        </p:txBody>
      </p:sp>
      <p:sp>
        <p:nvSpPr>
          <p:cNvPr id="7" name="内容占位符 6"/>
          <p:cNvSpPr>
            <a:spLocks noGrp="1"/>
          </p:cNvSpPr>
          <p:nvPr>
            <p:ph sz="quarter" idx="13"/>
          </p:nvPr>
        </p:nvSpPr>
        <p:spPr>
          <a:xfrm>
            <a:off x="960835" y="2163600"/>
            <a:ext cx="7219950" cy="3445200"/>
          </a:xfrm>
        </p:spPr>
        <p:txBody>
          <a:bodyPr>
            <a:normAutofit/>
          </a:bodyPr>
          <a:lstStyle>
            <a:lvl1pPr>
              <a:defRPr sz="1600" baseline="0">
                <a:solidFill>
                  <a:schemeClr val="tx1">
                    <a:lumMod val="85000"/>
                    <a:lumOff val="15000"/>
                  </a:schemeClr>
                </a:solidFill>
                <a:latin typeface="Arial" panose="020B0604020202020204" pitchFamily="34" charset="0"/>
                <a:ea typeface="微软雅黑" panose="020B0503020204020204" charset="-122"/>
              </a:defRPr>
            </a:lvl1pPr>
            <a:lvl2pPr>
              <a:defRPr sz="1200" baseline="0">
                <a:solidFill>
                  <a:schemeClr val="tx1">
                    <a:lumMod val="85000"/>
                    <a:lumOff val="15000"/>
                  </a:schemeClr>
                </a:solidFill>
                <a:latin typeface="Arial" panose="020B0604020202020204" pitchFamily="34" charset="0"/>
                <a:ea typeface="微软雅黑" panose="020B0503020204020204" charset="-122"/>
              </a:defRPr>
            </a:lvl2pPr>
            <a:lvl3pPr>
              <a:defRPr sz="1200" baseline="0">
                <a:solidFill>
                  <a:schemeClr val="tx1">
                    <a:lumMod val="85000"/>
                    <a:lumOff val="15000"/>
                  </a:schemeClr>
                </a:solidFill>
                <a:latin typeface="Arial" panose="020B0604020202020204" pitchFamily="34" charset="0"/>
                <a:ea typeface="微软雅黑" panose="020B0503020204020204" charset="-122"/>
              </a:defRPr>
            </a:lvl3pPr>
            <a:lvl4pPr>
              <a:defRPr sz="1200" baseline="0">
                <a:solidFill>
                  <a:schemeClr val="tx1">
                    <a:lumMod val="85000"/>
                    <a:lumOff val="15000"/>
                  </a:schemeClr>
                </a:solidFill>
                <a:latin typeface="Arial" panose="020B0604020202020204" pitchFamily="34" charset="0"/>
                <a:ea typeface="微软雅黑" panose="020B0503020204020204" charset="-122"/>
              </a:defRPr>
            </a:lvl4pPr>
            <a:lvl5pPr>
              <a:defRPr sz="1200"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5"/>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7"/>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4" name="任意多边形: 形状 13"/>
          <p:cNvSpPr/>
          <p:nvPr>
            <p:custDataLst>
              <p:tags r:id="rId2"/>
            </p:custDataLst>
          </p:nvPr>
        </p:nvSpPr>
        <p:spPr>
          <a:xfrm>
            <a:off x="8378825" y="6350000"/>
            <a:ext cx="657225"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8" name="矩形 7"/>
          <p:cNvSpPr/>
          <p:nvPr>
            <p:custDataLst>
              <p:tags r:id="rId3"/>
            </p:custDataLst>
          </p:nvPr>
        </p:nvSpPr>
        <p:spPr>
          <a:xfrm>
            <a:off x="0" y="0"/>
            <a:ext cx="3617913" cy="6865938"/>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00" strike="noStrike" noProof="1" dirty="0">
              <a:sym typeface="+mn-ea"/>
            </a:endParaRPr>
          </a:p>
        </p:txBody>
      </p:sp>
      <p:sp>
        <p:nvSpPr>
          <p:cNvPr id="2" name="标题 1"/>
          <p:cNvSpPr>
            <a:spLocks noGrp="1"/>
          </p:cNvSpPr>
          <p:nvPr>
            <p:ph type="title" hasCustomPrompt="1"/>
          </p:nvPr>
        </p:nvSpPr>
        <p:spPr>
          <a:xfrm>
            <a:off x="437400" y="770400"/>
            <a:ext cx="2970000" cy="882000"/>
          </a:xfrm>
        </p:spPr>
        <p:txBody>
          <a:bodyPr anchor="ctr">
            <a:normAutofit/>
          </a:bodyPr>
          <a:lstStyle>
            <a:lvl1pPr>
              <a:defRPr sz="2700" baseline="0">
                <a:solidFill>
                  <a:schemeClr val="tx1">
                    <a:lumMod val="85000"/>
                    <a:lumOff val="15000"/>
                  </a:schemeClr>
                </a:solidFill>
                <a:latin typeface="Arial" panose="020B0604020202020204" pitchFamily="34" charset="0"/>
                <a:ea typeface="微软雅黑" panose="020B0503020204020204" charset="-122"/>
              </a:defRPr>
            </a:lvl1pPr>
          </a:lstStyle>
          <a:p>
            <a:pPr fontAlgn="auto"/>
            <a:r>
              <a:rPr lang="zh-CN" altLang="en-US" strike="noStrike" noProof="1" dirty="0"/>
              <a:t>单击编辑标题</a:t>
            </a:r>
            <a:endParaRPr lang="zh-CN" altLang="en-US" strike="noStrike" noProof="1" dirty="0"/>
          </a:p>
        </p:txBody>
      </p:sp>
      <p:sp>
        <p:nvSpPr>
          <p:cNvPr id="7" name="文本占位符 6"/>
          <p:cNvSpPr>
            <a:spLocks noGrp="1"/>
          </p:cNvSpPr>
          <p:nvPr>
            <p:ph type="body" sz="quarter" idx="13"/>
          </p:nvPr>
        </p:nvSpPr>
        <p:spPr>
          <a:xfrm>
            <a:off x="440100" y="1764000"/>
            <a:ext cx="2967300" cy="40932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t>第二级</a:t>
            </a:r>
            <a:endParaRPr lang="zh-CN" altLang="en-US" strike="noStrike" noProof="1" dirty="0"/>
          </a:p>
          <a:p>
            <a:pPr lvl="2" fontAlgn="auto"/>
            <a:r>
              <a:rPr lang="zh-CN" altLang="en-US" sz="1050" strike="noStrike" noProof="1" dirty="0"/>
              <a:t>第三级</a:t>
            </a:r>
            <a:endParaRPr lang="zh-CN" altLang="en-US" strike="noStrike" noProof="1" dirty="0"/>
          </a:p>
          <a:p>
            <a:pPr lvl="3" fontAlgn="auto"/>
            <a:r>
              <a:rPr lang="zh-CN" altLang="en-US" sz="1050" strike="noStrike" noProof="1" dirty="0"/>
              <a:t>第四级</a:t>
            </a:r>
            <a:endParaRPr lang="zh-CN" altLang="en-US" strike="noStrike" noProof="1" dirty="0"/>
          </a:p>
          <a:p>
            <a:pPr lvl="4" fontAlgn="auto"/>
            <a:r>
              <a:rPr lang="zh-CN" altLang="en-US" sz="1050" strike="noStrike" noProof="1" dirty="0"/>
              <a:t>第五级</a:t>
            </a:r>
            <a:endParaRPr lang="zh-CN" altLang="en-US" strike="noStrike" noProof="1" dirty="0"/>
          </a:p>
        </p:txBody>
      </p:sp>
      <p:sp>
        <p:nvSpPr>
          <p:cNvPr id="9" name="内容占位符 8"/>
          <p:cNvSpPr>
            <a:spLocks noGrp="1"/>
          </p:cNvSpPr>
          <p:nvPr>
            <p:ph sz="quarter" idx="14"/>
          </p:nvPr>
        </p:nvSpPr>
        <p:spPr>
          <a:xfrm>
            <a:off x="3825900" y="769938"/>
            <a:ext cx="4860000" cy="5087937"/>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t>第二级</a:t>
            </a:r>
            <a:endParaRPr lang="zh-CN" altLang="en-US" strike="noStrike" noProof="1" dirty="0"/>
          </a:p>
          <a:p>
            <a:pPr lvl="2" fontAlgn="auto"/>
            <a:r>
              <a:rPr lang="zh-CN" altLang="en-US" sz="1050" strike="noStrike" noProof="1" dirty="0"/>
              <a:t>第三级</a:t>
            </a:r>
            <a:endParaRPr lang="zh-CN" altLang="en-US" strike="noStrike" noProof="1" dirty="0"/>
          </a:p>
          <a:p>
            <a:pPr lvl="3" fontAlgn="auto"/>
            <a:r>
              <a:rPr lang="zh-CN" altLang="en-US" sz="1050" strike="noStrike" noProof="1" dirty="0"/>
              <a:t>第四级</a:t>
            </a:r>
            <a:endParaRPr lang="zh-CN" altLang="en-US" strike="noStrike" noProof="1" dirty="0"/>
          </a:p>
          <a:p>
            <a:pPr lvl="4" fontAlgn="auto"/>
            <a:r>
              <a:rPr lang="zh-CN" altLang="en-US" sz="1050" strike="noStrike" noProof="1" dirty="0"/>
              <a:t>第五级</a:t>
            </a:r>
            <a:endParaRPr lang="zh-CN" altLang="en-US" strike="noStrike" noProof="1" dirty="0"/>
          </a:p>
        </p:txBody>
      </p:sp>
      <p:sp>
        <p:nvSpPr>
          <p:cNvPr id="3" name="日期占位符 2"/>
          <p:cNvSpPr>
            <a:spLocks noGrp="1"/>
          </p:cNvSpPr>
          <p:nvPr>
            <p:ph type="dt" sz="half" idx="10"/>
            <p:custDataLst>
              <p:tags r:id="rId4"/>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6"/>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任意多边形: 形状 10"/>
          <p:cNvSpPr/>
          <p:nvPr>
            <p:custDataLst>
              <p:tags r:id="rId2"/>
            </p:custDataLst>
          </p:nvPr>
        </p:nvSpPr>
        <p:spPr>
          <a:xfrm>
            <a:off x="8378825" y="6350000"/>
            <a:ext cx="657225"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10" name="矩形 9"/>
          <p:cNvSpPr/>
          <p:nvPr>
            <p:custDataLst>
              <p:tags r:id="rId3"/>
            </p:custDataLst>
          </p:nvPr>
        </p:nvSpPr>
        <p:spPr>
          <a:xfrm>
            <a:off x="0" y="0"/>
            <a:ext cx="9144000" cy="266382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00" strike="noStrike" noProof="1">
              <a:sym typeface="+mn-ea"/>
            </a:endParaRPr>
          </a:p>
        </p:txBody>
      </p:sp>
      <p:sp>
        <p:nvSpPr>
          <p:cNvPr id="2" name="标题 1"/>
          <p:cNvSpPr>
            <a:spLocks noGrp="1"/>
          </p:cNvSpPr>
          <p:nvPr>
            <p:ph type="title"/>
          </p:nvPr>
        </p:nvSpPr>
        <p:spPr>
          <a:xfrm>
            <a:off x="459000" y="781200"/>
            <a:ext cx="8232300" cy="626400"/>
          </a:xfrm>
        </p:spPr>
        <p:txBody>
          <a:bodyPr anchor="ctr">
            <a:normAutofit/>
          </a:bodyPr>
          <a:lstStyle>
            <a:lvl1pPr algn="ctr">
              <a:defRPr sz="2700" baseline="0">
                <a:solidFill>
                  <a:schemeClr val="tx1">
                    <a:lumMod val="85000"/>
                    <a:lumOff val="15000"/>
                  </a:schemeClr>
                </a:solidFill>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7" name="文本占位符 6"/>
          <p:cNvSpPr>
            <a:spLocks noGrp="1"/>
          </p:cNvSpPr>
          <p:nvPr>
            <p:ph type="body" sz="quarter" idx="13"/>
          </p:nvPr>
        </p:nvSpPr>
        <p:spPr>
          <a:xfrm>
            <a:off x="459000" y="1659600"/>
            <a:ext cx="8231981" cy="828000"/>
          </a:xfrm>
        </p:spPr>
        <p:txBody>
          <a:bodyPr>
            <a:normAutofit/>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fontAlgn="auto"/>
            <a:r>
              <a:rPr lang="zh-CN" altLang="en-US" sz="1050" strike="noStrike" noProof="1" dirty="0"/>
              <a:t>单击此处编辑母版文本样式</a:t>
            </a:r>
            <a:endParaRPr lang="zh-CN" altLang="en-US" strike="noStrike" noProof="1" dirty="0"/>
          </a:p>
        </p:txBody>
      </p:sp>
      <p:sp>
        <p:nvSpPr>
          <p:cNvPr id="9" name="内容占位符 8"/>
          <p:cNvSpPr>
            <a:spLocks noGrp="1"/>
          </p:cNvSpPr>
          <p:nvPr>
            <p:ph sz="quarter" idx="14"/>
          </p:nvPr>
        </p:nvSpPr>
        <p:spPr>
          <a:xfrm>
            <a:off x="459581" y="2808000"/>
            <a:ext cx="8224200" cy="34308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t>第二级</a:t>
            </a:r>
            <a:endParaRPr lang="zh-CN" altLang="en-US" strike="noStrike" noProof="1" dirty="0"/>
          </a:p>
          <a:p>
            <a:pPr lvl="2" fontAlgn="auto"/>
            <a:r>
              <a:rPr lang="zh-CN" altLang="en-US" sz="1050" strike="noStrike" noProof="1" dirty="0"/>
              <a:t>第三级</a:t>
            </a:r>
            <a:endParaRPr lang="zh-CN" altLang="en-US" strike="noStrike" noProof="1" dirty="0"/>
          </a:p>
          <a:p>
            <a:pPr lvl="3" fontAlgn="auto"/>
            <a:r>
              <a:rPr lang="zh-CN" altLang="en-US" sz="1050" strike="noStrike" noProof="1" dirty="0"/>
              <a:t>第四级</a:t>
            </a:r>
            <a:endParaRPr lang="zh-CN" altLang="en-US" strike="noStrike" noProof="1" dirty="0"/>
          </a:p>
          <a:p>
            <a:pPr lvl="4" fontAlgn="auto"/>
            <a:r>
              <a:rPr lang="zh-CN" altLang="en-US" sz="1050" strike="noStrike" noProof="1" dirty="0"/>
              <a:t>第五级</a:t>
            </a:r>
            <a:endParaRPr lang="zh-CN" altLang="en-US" strike="noStrike" noProof="1" dirty="0"/>
          </a:p>
        </p:txBody>
      </p:sp>
      <p:sp>
        <p:nvSpPr>
          <p:cNvPr id="3" name="日期占位符 2"/>
          <p:cNvSpPr>
            <a:spLocks noGrp="1"/>
          </p:cNvSpPr>
          <p:nvPr>
            <p:ph type="dt" sz="half" idx="10"/>
            <p:custDataLst>
              <p:tags r:id="rId4"/>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6"/>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p:custDataLst>
              <p:tags r:id="rId2"/>
            </p:custDataLst>
          </p:nvPr>
        </p:nvSpPr>
        <p:spPr>
          <a:xfrm>
            <a:off x="0" y="5029200"/>
            <a:ext cx="9144000" cy="18288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00" strike="noStrike" noProof="1">
              <a:sym typeface="+mn-ea"/>
            </a:endParaRPr>
          </a:p>
        </p:txBody>
      </p:sp>
      <p:sp>
        <p:nvSpPr>
          <p:cNvPr id="15" name="任意多边形: 形状 14"/>
          <p:cNvSpPr/>
          <p:nvPr>
            <p:custDataLst>
              <p:tags r:id="rId3"/>
            </p:custDataLst>
          </p:nvPr>
        </p:nvSpPr>
        <p:spPr>
          <a:xfrm>
            <a:off x="8378825" y="0"/>
            <a:ext cx="657225"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2" name="标题 1"/>
          <p:cNvSpPr>
            <a:spLocks noGrp="1"/>
          </p:cNvSpPr>
          <p:nvPr>
            <p:ph type="title"/>
          </p:nvPr>
        </p:nvSpPr>
        <p:spPr>
          <a:xfrm>
            <a:off x="453600" y="669600"/>
            <a:ext cx="8232300" cy="565200"/>
          </a:xfrm>
        </p:spPr>
        <p:txBody>
          <a:bodyPr anchor="ctr">
            <a:normAutofit/>
          </a:bodyPr>
          <a:lstStyle>
            <a:lvl1pPr algn="ctr">
              <a:defRPr sz="2400" baseline="0">
                <a:solidFill>
                  <a:schemeClr val="tx1">
                    <a:lumMod val="85000"/>
                    <a:lumOff val="15000"/>
                  </a:schemeClr>
                </a:solidFill>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7" name="内容占位符 6"/>
          <p:cNvSpPr>
            <a:spLocks noGrp="1"/>
          </p:cNvSpPr>
          <p:nvPr>
            <p:ph sz="quarter" idx="13"/>
          </p:nvPr>
        </p:nvSpPr>
        <p:spPr>
          <a:xfrm>
            <a:off x="453628" y="1681200"/>
            <a:ext cx="8243100" cy="32112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t>第二级</a:t>
            </a:r>
            <a:endParaRPr lang="zh-CN" altLang="en-US" strike="noStrike" noProof="1" dirty="0"/>
          </a:p>
          <a:p>
            <a:pPr lvl="2" fontAlgn="auto"/>
            <a:r>
              <a:rPr lang="zh-CN" altLang="en-US" sz="1050" strike="noStrike" noProof="1" dirty="0"/>
              <a:t>第三级</a:t>
            </a:r>
            <a:endParaRPr lang="zh-CN" altLang="en-US" strike="noStrike" noProof="1" dirty="0"/>
          </a:p>
          <a:p>
            <a:pPr lvl="3" fontAlgn="auto"/>
            <a:r>
              <a:rPr lang="zh-CN" altLang="en-US" sz="1050" strike="noStrike" noProof="1" dirty="0"/>
              <a:t>第四级</a:t>
            </a:r>
            <a:endParaRPr lang="zh-CN" altLang="en-US" strike="noStrike" noProof="1" dirty="0"/>
          </a:p>
          <a:p>
            <a:pPr lvl="4" fontAlgn="auto"/>
            <a:r>
              <a:rPr lang="zh-CN" altLang="en-US" sz="1050" strike="noStrike" noProof="1" dirty="0"/>
              <a:t>第五级</a:t>
            </a:r>
            <a:endParaRPr lang="zh-CN" altLang="en-US" strike="noStrike" noProof="1" dirty="0"/>
          </a:p>
        </p:txBody>
      </p:sp>
      <p:sp>
        <p:nvSpPr>
          <p:cNvPr id="9" name="文本占位符 8"/>
          <p:cNvSpPr>
            <a:spLocks noGrp="1"/>
          </p:cNvSpPr>
          <p:nvPr>
            <p:ph type="body" sz="quarter" idx="14"/>
          </p:nvPr>
        </p:nvSpPr>
        <p:spPr>
          <a:xfrm>
            <a:off x="445500" y="5180400"/>
            <a:ext cx="8251200" cy="10116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pPr lvl="0" fontAlgn="auto"/>
            <a:r>
              <a:rPr lang="zh-CN" altLang="en-US" sz="1050"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4"/>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6"/>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2" name="任意多边形: 形状 11"/>
          <p:cNvSpPr/>
          <p:nvPr>
            <p:custDataLst>
              <p:tags r:id="rId2"/>
            </p:custDataLst>
          </p:nvPr>
        </p:nvSpPr>
        <p:spPr>
          <a:xfrm>
            <a:off x="8378825" y="6350000"/>
            <a:ext cx="657225"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10" name="矩形 9"/>
          <p:cNvSpPr/>
          <p:nvPr>
            <p:custDataLst>
              <p:tags r:id="rId3"/>
            </p:custDataLst>
          </p:nvPr>
        </p:nvSpPr>
        <p:spPr>
          <a:xfrm>
            <a:off x="0" y="0"/>
            <a:ext cx="9144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00" strike="noStrike" noProof="1">
              <a:sym typeface="+mn-ea"/>
            </a:endParaRPr>
          </a:p>
        </p:txBody>
      </p:sp>
      <p:sp>
        <p:nvSpPr>
          <p:cNvPr id="2" name="标题 1"/>
          <p:cNvSpPr>
            <a:spLocks noGrp="1"/>
          </p:cNvSpPr>
          <p:nvPr>
            <p:ph type="title"/>
          </p:nvPr>
        </p:nvSpPr>
        <p:spPr>
          <a:xfrm>
            <a:off x="434700" y="237600"/>
            <a:ext cx="8278200" cy="441964"/>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7" name="内容占位符 6"/>
          <p:cNvSpPr>
            <a:spLocks noGrp="1"/>
          </p:cNvSpPr>
          <p:nvPr>
            <p:ph sz="quarter" idx="13"/>
          </p:nvPr>
        </p:nvSpPr>
        <p:spPr>
          <a:xfrm>
            <a:off x="434700" y="1663200"/>
            <a:ext cx="4006800" cy="28944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t>第二级</a:t>
            </a:r>
            <a:endParaRPr lang="zh-CN" altLang="en-US" strike="noStrike" noProof="1" dirty="0"/>
          </a:p>
          <a:p>
            <a:pPr lvl="2" fontAlgn="auto"/>
            <a:r>
              <a:rPr lang="zh-CN" altLang="en-US" sz="1050" strike="noStrike" noProof="1" dirty="0"/>
              <a:t>第三级</a:t>
            </a:r>
            <a:endParaRPr lang="zh-CN" altLang="en-US" strike="noStrike" noProof="1" dirty="0"/>
          </a:p>
          <a:p>
            <a:pPr lvl="3" fontAlgn="auto"/>
            <a:r>
              <a:rPr lang="zh-CN" altLang="en-US" sz="1050" strike="noStrike" noProof="1" dirty="0"/>
              <a:t>第四级</a:t>
            </a:r>
            <a:endParaRPr lang="zh-CN" altLang="en-US" strike="noStrike" noProof="1" dirty="0"/>
          </a:p>
          <a:p>
            <a:pPr lvl="4" fontAlgn="auto"/>
            <a:r>
              <a:rPr lang="zh-CN" altLang="en-US" sz="1050" strike="noStrike" noProof="1" dirty="0"/>
              <a:t>第五级</a:t>
            </a:r>
            <a:endParaRPr lang="zh-CN" altLang="en-US" strike="noStrike" noProof="1" dirty="0"/>
          </a:p>
        </p:txBody>
      </p:sp>
      <p:sp>
        <p:nvSpPr>
          <p:cNvPr id="9" name="内容占位符 8"/>
          <p:cNvSpPr>
            <a:spLocks noGrp="1"/>
          </p:cNvSpPr>
          <p:nvPr>
            <p:ph sz="quarter" idx="14"/>
          </p:nvPr>
        </p:nvSpPr>
        <p:spPr>
          <a:xfrm>
            <a:off x="4681800" y="1663200"/>
            <a:ext cx="4025700" cy="28944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t>第二级</a:t>
            </a:r>
            <a:endParaRPr lang="zh-CN" altLang="en-US" strike="noStrike" noProof="1" dirty="0"/>
          </a:p>
          <a:p>
            <a:pPr lvl="2" fontAlgn="auto"/>
            <a:r>
              <a:rPr lang="zh-CN" altLang="en-US" sz="1050" strike="noStrike" noProof="1" dirty="0"/>
              <a:t>第三级</a:t>
            </a:r>
            <a:endParaRPr lang="zh-CN" altLang="en-US" strike="noStrike" noProof="1" dirty="0"/>
          </a:p>
          <a:p>
            <a:pPr lvl="3" fontAlgn="auto"/>
            <a:r>
              <a:rPr lang="zh-CN" altLang="en-US" sz="1050" strike="noStrike" noProof="1" dirty="0"/>
              <a:t>第四级</a:t>
            </a:r>
            <a:endParaRPr lang="zh-CN" altLang="en-US" strike="noStrike" noProof="1" dirty="0"/>
          </a:p>
          <a:p>
            <a:pPr lvl="4" fontAlgn="auto"/>
            <a:r>
              <a:rPr lang="zh-CN" altLang="en-US" sz="1050" strike="noStrike" noProof="1" dirty="0"/>
              <a:t>第五级</a:t>
            </a:r>
            <a:endParaRPr lang="zh-CN" altLang="en-US" strike="noStrike" noProof="1" dirty="0"/>
          </a:p>
        </p:txBody>
      </p:sp>
      <p:sp>
        <p:nvSpPr>
          <p:cNvPr id="11" name="文本占位符 10"/>
          <p:cNvSpPr>
            <a:spLocks noGrp="1"/>
          </p:cNvSpPr>
          <p:nvPr>
            <p:ph type="body" sz="quarter" idx="15"/>
          </p:nvPr>
        </p:nvSpPr>
        <p:spPr>
          <a:xfrm>
            <a:off x="429300" y="4816800"/>
            <a:ext cx="4006800" cy="7812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pPr lvl="0" fontAlgn="auto"/>
            <a:r>
              <a:rPr lang="zh-CN" altLang="en-US" sz="1050" strike="noStrike" noProof="1" dirty="0"/>
              <a:t>单击此处编辑母版文本样式</a:t>
            </a:r>
            <a:endParaRPr lang="zh-CN" altLang="en-US" strike="noStrike" noProof="1" dirty="0"/>
          </a:p>
        </p:txBody>
      </p:sp>
      <p:sp>
        <p:nvSpPr>
          <p:cNvPr id="13" name="文本占位符 12"/>
          <p:cNvSpPr>
            <a:spLocks noGrp="1"/>
          </p:cNvSpPr>
          <p:nvPr>
            <p:ph type="body" sz="quarter" idx="16"/>
          </p:nvPr>
        </p:nvSpPr>
        <p:spPr>
          <a:xfrm>
            <a:off x="4689900" y="4813200"/>
            <a:ext cx="4025700" cy="7812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pPr lvl="0" fontAlgn="auto"/>
            <a:r>
              <a:rPr lang="zh-CN" altLang="en-US" sz="1050"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4"/>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6"/>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9" name="平行四边形 18"/>
          <p:cNvSpPr/>
          <p:nvPr>
            <p:custDataLst>
              <p:tags r:id="rId2"/>
            </p:custDataLst>
          </p:nvPr>
        </p:nvSpPr>
        <p:spPr>
          <a:xfrm>
            <a:off x="1843088" y="0"/>
            <a:ext cx="5457825" cy="6858000"/>
          </a:xfrm>
          <a:prstGeom prst="parallelogram">
            <a:avLst>
              <a:gd name="adj" fmla="val 56845"/>
            </a:avLst>
          </a:pr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10" name="矩形 9"/>
          <p:cNvSpPr/>
          <p:nvPr>
            <p:custDataLst>
              <p:tags r:id="rId3"/>
            </p:custDataLst>
          </p:nvPr>
        </p:nvSpPr>
        <p:spPr>
          <a:xfrm>
            <a:off x="0" y="958850"/>
            <a:ext cx="9144000" cy="49403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00" strike="noStrike" noProof="1">
              <a:sym typeface="+mn-ea"/>
            </a:endParaRPr>
          </a:p>
        </p:txBody>
      </p:sp>
      <p:sp>
        <p:nvSpPr>
          <p:cNvPr id="2" name="标题 1"/>
          <p:cNvSpPr>
            <a:spLocks noGrp="1"/>
          </p:cNvSpPr>
          <p:nvPr>
            <p:ph type="title" hasCustomPrompt="1"/>
          </p:nvPr>
        </p:nvSpPr>
        <p:spPr>
          <a:xfrm>
            <a:off x="1142100" y="1339200"/>
            <a:ext cx="6858000" cy="2386800"/>
          </a:xfrm>
        </p:spPr>
        <p:txBody>
          <a:bodyPr anchor="b">
            <a:normAutofit/>
          </a:bodyPr>
          <a:lstStyle>
            <a:lvl1pPr algn="ctr">
              <a:defRPr sz="4500" baseline="0">
                <a:solidFill>
                  <a:schemeClr val="tx1">
                    <a:lumMod val="85000"/>
                    <a:lumOff val="15000"/>
                  </a:schemeClr>
                </a:solidFill>
                <a:latin typeface="Arial" panose="020B0604020202020204" pitchFamily="34" charset="0"/>
                <a:ea typeface="微软雅黑" panose="020B0503020204020204" charset="-122"/>
              </a:defRPr>
            </a:lvl1pPr>
          </a:lstStyle>
          <a:p>
            <a:pPr fontAlgn="auto"/>
            <a:r>
              <a:rPr lang="zh-CN" altLang="en-US" strike="noStrike" noProof="1" dirty="0"/>
              <a:t>单击此处编辑标题</a:t>
            </a:r>
            <a:endParaRPr lang="zh-CN" altLang="en-US" strike="noStrike" noProof="1" dirty="0"/>
          </a:p>
        </p:txBody>
      </p:sp>
      <p:sp>
        <p:nvSpPr>
          <p:cNvPr id="7" name="文本占位符 6"/>
          <p:cNvSpPr>
            <a:spLocks noGrp="1"/>
          </p:cNvSpPr>
          <p:nvPr>
            <p:ph type="body" sz="quarter" idx="13"/>
          </p:nvPr>
        </p:nvSpPr>
        <p:spPr>
          <a:xfrm>
            <a:off x="1141810" y="3862800"/>
            <a:ext cx="6858000" cy="1656000"/>
          </a:xfrm>
        </p:spPr>
        <p:txBody>
          <a:bodyPr>
            <a:normAutofit/>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fontAlgn="auto"/>
            <a:r>
              <a:rPr lang="zh-CN" altLang="en-US" sz="1050"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4"/>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6"/>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p>
            <a:pPr fontAlgn="base"/>
            <a:endParaRPr lang="zh-CN" altLang="en-US" strike="noStrike" noProof="1" dirty="0"/>
          </a:p>
        </p:txBody>
      </p:sp>
      <p:sp>
        <p:nvSpPr>
          <p:cNvPr id="5" name="灯片编号占位符 4"/>
          <p:cNvSpPr>
            <a:spLocks noGrp="1"/>
          </p:cNvSpPr>
          <p:nvPr>
            <p:ph type="sldNum" sz="quarter" idx="12"/>
          </p:nvPr>
        </p:nvSpPr>
        <p:spPr/>
        <p:txBody>
          <a:bodyPr/>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8" name="任意多边形: 形状 7"/>
          <p:cNvSpPr/>
          <p:nvPr>
            <p:custDataLst>
              <p:tags r:id="rId2"/>
            </p:custDataLst>
          </p:nvPr>
        </p:nvSpPr>
        <p:spPr>
          <a:xfrm>
            <a:off x="8378825" y="0"/>
            <a:ext cx="657225"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2" name="标题 1"/>
          <p:cNvSpPr>
            <a:spLocks noGrp="1"/>
          </p:cNvSpPr>
          <p:nvPr>
            <p:ph type="title"/>
          </p:nvPr>
        </p:nvSpPr>
        <p:spPr>
          <a:xfrm>
            <a:off x="502412" y="443234"/>
            <a:ext cx="8139178"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内容占位符 2"/>
          <p:cNvSpPr>
            <a:spLocks noGrp="1"/>
          </p:cNvSpPr>
          <p:nvPr>
            <p:ph idx="1"/>
          </p:nvPr>
        </p:nvSpPr>
        <p:spPr>
          <a:xfrm>
            <a:off x="502412" y="952508"/>
            <a:ext cx="8139178" cy="5388907"/>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4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4" name="日期占位符 3"/>
          <p:cNvSpPr>
            <a:spLocks noGrp="1"/>
          </p:cNvSpPr>
          <p:nvPr>
            <p:ph type="dt" sz="half" idx="10"/>
            <p:custDataLst>
              <p:tags r:id="rId3"/>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4"/>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5"/>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pic>
        <p:nvPicPr>
          <p:cNvPr id="4099" name="图片 9"/>
          <p:cNvPicPr>
            <a:picLocks noChangeAspect="1"/>
          </p:cNvPicPr>
          <p:nvPr>
            <p:custDataLst>
              <p:tags r:id="rId2"/>
            </p:custDataLst>
          </p:nvPr>
        </p:nvPicPr>
        <p:blipFill>
          <a:blip r:embed="rId3"/>
          <a:stretch>
            <a:fillRect/>
          </a:stretch>
        </p:blipFill>
        <p:spPr>
          <a:xfrm>
            <a:off x="0" y="0"/>
            <a:ext cx="9144000" cy="6858000"/>
          </a:xfrm>
          <a:prstGeom prst="rect">
            <a:avLst/>
          </a:prstGeom>
          <a:noFill/>
          <a:ln w="9525">
            <a:noFill/>
          </a:ln>
        </p:spPr>
      </p:pic>
      <p:sp>
        <p:nvSpPr>
          <p:cNvPr id="13" name="矩形 12"/>
          <p:cNvSpPr/>
          <p:nvPr>
            <p:custDataLst>
              <p:tags r:id="rId4"/>
            </p:custDataLst>
          </p:nvPr>
        </p:nvSpPr>
        <p:spPr>
          <a:xfrm>
            <a:off x="2530475" y="2503488"/>
            <a:ext cx="6489700" cy="1892300"/>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0" strike="noStrike" noProof="1"/>
          </a:p>
        </p:txBody>
      </p:sp>
      <p:sp>
        <p:nvSpPr>
          <p:cNvPr id="12" name="矩形 11"/>
          <p:cNvSpPr/>
          <p:nvPr>
            <p:custDataLst>
              <p:tags r:id="rId5"/>
            </p:custDataLst>
          </p:nvPr>
        </p:nvSpPr>
        <p:spPr>
          <a:xfrm>
            <a:off x="2395538" y="2503488"/>
            <a:ext cx="6759575" cy="2144713"/>
          </a:xfrm>
          <a:prstGeom prst="rect">
            <a:avLst/>
          </a:pr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0" strike="noStrike" noProof="1"/>
          </a:p>
        </p:txBody>
      </p:sp>
      <p:sp>
        <p:nvSpPr>
          <p:cNvPr id="2" name="标题 1"/>
          <p:cNvSpPr>
            <a:spLocks noGrp="1"/>
          </p:cNvSpPr>
          <p:nvPr>
            <p:ph type="title" hasCustomPrompt="1"/>
          </p:nvPr>
        </p:nvSpPr>
        <p:spPr>
          <a:xfrm>
            <a:off x="5075901" y="2829264"/>
            <a:ext cx="3847500" cy="696239"/>
          </a:xfrm>
        </p:spPr>
        <p:txBody>
          <a:bodyPr lIns="90000" tIns="46800" rIns="90000" bIns="46800" anchor="t" anchorCtr="0">
            <a:normAutofit/>
          </a:bodyPr>
          <a:lstStyle>
            <a:lvl1pPr>
              <a:defRPr sz="2700" u="none" strike="noStrike" kern="1200" cap="none" spc="300" normalizeH="0" baseline="0">
                <a:solidFill>
                  <a:schemeClr val="bg1"/>
                </a:solidFill>
                <a:uFillTx/>
                <a:latin typeface="微软雅黑" panose="020B0503020204020204" charset="-122"/>
                <a:ea typeface="汉仪旗黑-85S" panose="00020600040101010101" pitchFamily="18" charset="-122"/>
              </a:defRPr>
            </a:lvl1pPr>
          </a:lstStyle>
          <a:p>
            <a:pPr fontAlgn="auto"/>
            <a:r>
              <a:rPr lang="zh-CN" altLang="en-US" strike="noStrike" noProof="1" dirty="0"/>
              <a:t>编辑标题</a:t>
            </a:r>
            <a:endParaRPr lang="zh-CN" altLang="en-US" strike="noStrike" noProof="1" dirty="0"/>
          </a:p>
        </p:txBody>
      </p:sp>
      <p:sp>
        <p:nvSpPr>
          <p:cNvPr id="3" name="文本占位符 2"/>
          <p:cNvSpPr>
            <a:spLocks noGrp="1"/>
          </p:cNvSpPr>
          <p:nvPr>
            <p:ph type="body" idx="1" hasCustomPrompt="1"/>
          </p:nvPr>
        </p:nvSpPr>
        <p:spPr>
          <a:xfrm>
            <a:off x="5075897" y="3559142"/>
            <a:ext cx="3847500" cy="594000"/>
          </a:xfrm>
        </p:spPr>
        <p:txBody>
          <a:bodyPr lIns="90000" tIns="46800" rIns="90000" bIns="46800">
            <a:normAutofit/>
          </a:bodyPr>
          <a:lstStyle>
            <a:lvl1pPr marL="0" indent="0" eaLnBrk="1" fontAlgn="auto" latinLnBrk="0" hangingPunct="1">
              <a:buNone/>
              <a:defRPr kumimoji="0" lang="zh-CN" altLang="en-US" sz="1050" b="0" i="0" u="none" strike="noStrike" kern="1200" cap="none" spc="150" normalizeH="0" baseline="0" noProof="1">
                <a:solidFill>
                  <a:schemeClr val="bg1"/>
                </a:solidFill>
                <a:uFillTx/>
                <a:latin typeface="微软雅黑" panose="020B0503020204020204" charset="-122"/>
                <a:ea typeface="微软雅黑" panose="020B0503020204020204" charset="-122"/>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auto"/>
            <a:r>
              <a:rPr lang="zh-CN" altLang="en-US" sz="1050" strike="noStrike" noProof="1" dirty="0"/>
              <a:t>编辑文本</a:t>
            </a:r>
            <a:endParaRPr lang="zh-CN" altLang="en-US" strike="noStrike" noProof="1" dirty="0"/>
          </a:p>
        </p:txBody>
      </p:sp>
      <p:sp>
        <p:nvSpPr>
          <p:cNvPr id="4" name="日期占位符 3"/>
          <p:cNvSpPr>
            <a:spLocks noGrp="1"/>
          </p:cNvSpPr>
          <p:nvPr>
            <p:ph type="dt" sz="half" idx="10"/>
            <p:custDataLst>
              <p:tags r:id="rId6"/>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7"/>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8"/>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1"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p:tgtEl>
                                          <p:spTgt spid="12"/>
                                        </p:tgtEl>
                                        <p:attrNameLst>
                                          <p:attrName>ppt_x</p:attrName>
                                        </p:attrNameLst>
                                      </p:cBhvr>
                                      <p:tavLst>
                                        <p:tav tm="0">
                                          <p:val>
                                            <p:strVal val="#ppt_x-#ppt_w*1.125000"/>
                                          </p:val>
                                        </p:tav>
                                        <p:tav tm="100000">
                                          <p:val>
                                            <p:strVal val="#ppt_x"/>
                                          </p:val>
                                        </p:tav>
                                      </p:tavLst>
                                    </p:anim>
                                    <p:animEffect transition="in" filter="wipe(right)">
                                      <p:cBhvr>
                                        <p:cTn id="8" dur="1000"/>
                                        <p:tgtEl>
                                          <p:spTgt spid="12"/>
                                        </p:tgtEl>
                                      </p:cBhvr>
                                    </p:animEffect>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2" grpId="0" animBg="1"/>
      <p:bldP spid="12" grpId="1" bldLvl="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sp>
        <p:nvSpPr>
          <p:cNvPr id="9" name="任意多边形: 形状 8"/>
          <p:cNvSpPr/>
          <p:nvPr>
            <p:custDataLst>
              <p:tags r:id="rId2"/>
            </p:custDataLst>
          </p:nvPr>
        </p:nvSpPr>
        <p:spPr>
          <a:xfrm>
            <a:off x="8378825" y="0"/>
            <a:ext cx="657225"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2" name="标题 1"/>
          <p:cNvSpPr>
            <a:spLocks noGrp="1"/>
          </p:cNvSpPr>
          <p:nvPr>
            <p:ph type="title"/>
          </p:nvPr>
        </p:nvSpPr>
        <p:spPr>
          <a:xfrm>
            <a:off x="502412" y="443234"/>
            <a:ext cx="8139178"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内容占位符 2"/>
          <p:cNvSpPr>
            <a:spLocks noGrp="1"/>
          </p:cNvSpPr>
          <p:nvPr>
            <p:ph sz="half" idx="1"/>
          </p:nvPr>
        </p:nvSpPr>
        <p:spPr>
          <a:xfrm>
            <a:off x="502448" y="952508"/>
            <a:ext cx="3962432" cy="5388907"/>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4" name="内容占位符 3"/>
          <p:cNvSpPr>
            <a:spLocks noGrp="1"/>
          </p:cNvSpPr>
          <p:nvPr>
            <p:ph sz="half" idx="2"/>
          </p:nvPr>
        </p:nvSpPr>
        <p:spPr>
          <a:xfrm>
            <a:off x="4679158" y="952508"/>
            <a:ext cx="3962432" cy="5388907"/>
          </a:xfrm>
        </p:spPr>
        <p:txBody>
          <a:bodyPr>
            <a:noAutofit/>
          </a:bodyPr>
          <a:lstStyle>
            <a:lvl1pPr>
              <a:defRPr sz="1600">
                <a:solidFill>
                  <a:schemeClr val="tx1">
                    <a:lumMod val="85000"/>
                    <a:lumOff val="15000"/>
                  </a:schemeClr>
                </a:solidFill>
                <a:latin typeface="微软雅黑" panose="020B0503020204020204" charset="-122"/>
                <a:ea typeface="微软雅黑" panose="020B0503020204020204" charset="-122"/>
              </a:defRPr>
            </a:lvl1pPr>
            <a:lvl2pPr>
              <a:defRPr sz="1200">
                <a:solidFill>
                  <a:schemeClr val="tx1">
                    <a:lumMod val="85000"/>
                    <a:lumOff val="15000"/>
                  </a:schemeClr>
                </a:solidFill>
                <a:latin typeface="微软雅黑" panose="020B0503020204020204" charset="-122"/>
                <a:ea typeface="微软雅黑" panose="020B0503020204020204" charset="-122"/>
              </a:defRPr>
            </a:lvl2pPr>
            <a:lvl3pPr>
              <a:defRPr sz="1200">
                <a:solidFill>
                  <a:schemeClr val="tx1">
                    <a:lumMod val="85000"/>
                    <a:lumOff val="15000"/>
                  </a:schemeClr>
                </a:solidFill>
                <a:latin typeface="微软雅黑" panose="020B0503020204020204" charset="-122"/>
                <a:ea typeface="微软雅黑" panose="020B0503020204020204" charset="-122"/>
              </a:defRPr>
            </a:lvl3pPr>
            <a:lvl4pPr>
              <a:defRPr sz="1200">
                <a:solidFill>
                  <a:schemeClr val="tx1">
                    <a:lumMod val="85000"/>
                    <a:lumOff val="15000"/>
                  </a:schemeClr>
                </a:solidFill>
                <a:latin typeface="微软雅黑" panose="020B0503020204020204" charset="-122"/>
                <a:ea typeface="微软雅黑" panose="020B0503020204020204" charset="-122"/>
              </a:defRPr>
            </a:lvl4pPr>
            <a:lvl5pPr>
              <a:defRPr sz="1200">
                <a:solidFill>
                  <a:schemeClr val="tx1">
                    <a:lumMod val="85000"/>
                    <a:lumOff val="15000"/>
                  </a:schemeClr>
                </a:solidFill>
                <a:latin typeface="微软雅黑" panose="020B0503020204020204" charset="-122"/>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5" name="日期占位符 4"/>
          <p:cNvSpPr>
            <a:spLocks noGrp="1"/>
          </p:cNvSpPr>
          <p:nvPr>
            <p:ph type="dt" sz="half" idx="10"/>
            <p:custDataLst>
              <p:tags r:id="rId3"/>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6" name="页脚占位符 5"/>
          <p:cNvSpPr>
            <a:spLocks noGrp="1"/>
          </p:cNvSpPr>
          <p:nvPr>
            <p:ph type="ftr" sz="quarter" idx="11"/>
            <p:custDataLst>
              <p:tags r:id="rId4"/>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7" name="灯片编号占位符 6"/>
          <p:cNvSpPr>
            <a:spLocks noGrp="1"/>
          </p:cNvSpPr>
          <p:nvPr>
            <p:ph type="sldNum" sz="quarter" idx="12"/>
            <p:custDataLst>
              <p:tags r:id="rId5"/>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14" name="任意多边形: 形状 13"/>
          <p:cNvSpPr/>
          <p:nvPr>
            <p:custDataLst>
              <p:tags r:id="rId2"/>
            </p:custDataLst>
          </p:nvPr>
        </p:nvSpPr>
        <p:spPr>
          <a:xfrm>
            <a:off x="8378825" y="0"/>
            <a:ext cx="657225"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2" name="标题 1"/>
          <p:cNvSpPr>
            <a:spLocks noGrp="1"/>
          </p:cNvSpPr>
          <p:nvPr>
            <p:ph type="title"/>
          </p:nvPr>
        </p:nvSpPr>
        <p:spPr>
          <a:xfrm>
            <a:off x="502412" y="443234"/>
            <a:ext cx="8139178"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文本占位符 2"/>
          <p:cNvSpPr>
            <a:spLocks noGrp="1"/>
          </p:cNvSpPr>
          <p:nvPr>
            <p:ph type="body" idx="1" hasCustomPrompt="1"/>
          </p:nvPr>
        </p:nvSpPr>
        <p:spPr>
          <a:xfrm>
            <a:off x="502448" y="952508"/>
            <a:ext cx="3962432" cy="381003"/>
          </a:xfrm>
        </p:spPr>
        <p:txBody>
          <a:bodyPr lIns="101600" tIns="38100" rIns="76200" bIns="38100" anchor="t" anchorCtr="0">
            <a:no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lumMod val="85000"/>
                    <a:lumOff val="15000"/>
                  </a:schemeClr>
                </a:solidFill>
                <a:uFillTx/>
                <a:latin typeface="微软雅黑" panose="020B0503020204020204" charset="-122"/>
                <a:ea typeface="微软雅黑" panose="020B050302020402020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zh-CN" altLang="en-US" strike="noStrike" noProof="1" dirty="0"/>
              <a:t>单击此处编辑文本</a:t>
            </a:r>
            <a:endParaRPr lang="zh-CN" altLang="en-US" strike="noStrike" noProof="1" dirty="0"/>
          </a:p>
        </p:txBody>
      </p:sp>
      <p:sp>
        <p:nvSpPr>
          <p:cNvPr id="4" name="内容占位符 3"/>
          <p:cNvSpPr>
            <a:spLocks noGrp="1"/>
          </p:cNvSpPr>
          <p:nvPr>
            <p:ph sz="half" idx="2"/>
          </p:nvPr>
        </p:nvSpPr>
        <p:spPr>
          <a:xfrm>
            <a:off x="502444" y="1406525"/>
            <a:ext cx="3962400" cy="4934752"/>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5pPr>
          </a:lstStyle>
          <a:p>
            <a:pPr lvl="0" fontAlgn="auto"/>
            <a:r>
              <a:rPr sz="1050" strike="noStrike" noProof="1" dirty="0">
                <a:sym typeface="+mn-ea"/>
              </a:rPr>
              <a:t>单击此处编辑母版文本样式</a:t>
            </a:r>
            <a:endParaRPr strike="noStrike" noProof="1" dirty="0">
              <a:sym typeface="+mn-ea"/>
            </a:endParaRPr>
          </a:p>
          <a:p>
            <a:pPr lvl="1" fontAlgn="auto"/>
            <a:r>
              <a:rPr sz="1050" strike="noStrike" noProof="1" dirty="0">
                <a:sym typeface="+mn-ea"/>
              </a:rPr>
              <a:t>第二级</a:t>
            </a:r>
            <a:endParaRPr strike="noStrike" noProof="1" dirty="0">
              <a:sym typeface="+mn-ea"/>
            </a:endParaRPr>
          </a:p>
          <a:p>
            <a:pPr lvl="2" fontAlgn="auto"/>
            <a:r>
              <a:rPr sz="1050" strike="noStrike" noProof="1" dirty="0">
                <a:sym typeface="+mn-ea"/>
              </a:rPr>
              <a:t>第三级</a:t>
            </a:r>
            <a:endParaRPr strike="noStrike" noProof="1" dirty="0">
              <a:sym typeface="+mn-ea"/>
            </a:endParaRPr>
          </a:p>
          <a:p>
            <a:pPr lvl="3" fontAlgn="auto"/>
            <a:r>
              <a:rPr sz="1050" strike="noStrike" noProof="1" dirty="0">
                <a:sym typeface="+mn-ea"/>
              </a:rPr>
              <a:t>第四级</a:t>
            </a:r>
            <a:endParaRPr strike="noStrike" noProof="1" dirty="0">
              <a:sym typeface="+mn-ea"/>
            </a:endParaRPr>
          </a:p>
          <a:p>
            <a:pPr lvl="4" fontAlgn="auto"/>
            <a:r>
              <a:rPr sz="1050" strike="noStrike" noProof="1" dirty="0">
                <a:sym typeface="+mn-ea"/>
              </a:rPr>
              <a:t>第五级</a:t>
            </a:r>
            <a:endParaRPr strike="noStrike" noProof="1" dirty="0">
              <a:sym typeface="+mn-ea"/>
            </a:endParaRPr>
          </a:p>
        </p:txBody>
      </p:sp>
      <p:sp>
        <p:nvSpPr>
          <p:cNvPr id="5" name="文本占位符 4"/>
          <p:cNvSpPr>
            <a:spLocks noGrp="1"/>
          </p:cNvSpPr>
          <p:nvPr>
            <p:ph type="body" sz="quarter" idx="3" hasCustomPrompt="1"/>
          </p:nvPr>
        </p:nvSpPr>
        <p:spPr>
          <a:xfrm>
            <a:off x="4676813" y="952508"/>
            <a:ext cx="396243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strike="noStrike" noProof="1">
                <a:sym typeface="+mn-ea"/>
              </a:rPr>
              <a:t>单击此处编辑文本</a:t>
            </a:r>
            <a:endParaRPr strike="noStrike" noProof="1">
              <a:sym typeface="+mn-ea"/>
            </a:endParaRPr>
          </a:p>
        </p:txBody>
      </p:sp>
      <p:sp>
        <p:nvSpPr>
          <p:cNvPr id="6" name="内容占位符 5"/>
          <p:cNvSpPr>
            <a:spLocks noGrp="1"/>
          </p:cNvSpPr>
          <p:nvPr>
            <p:ph sz="quarter" idx="4"/>
          </p:nvPr>
        </p:nvSpPr>
        <p:spPr>
          <a:xfrm>
            <a:off x="4676813" y="1406525"/>
            <a:ext cx="3962432" cy="4934752"/>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5pPr>
          </a:lstStyle>
          <a:p>
            <a:pPr lvl="0" fontAlgn="auto"/>
            <a:r>
              <a:rPr sz="1050" strike="noStrike" noProof="1" dirty="0">
                <a:sym typeface="+mn-ea"/>
              </a:rPr>
              <a:t>单击此处编辑母版文本样式</a:t>
            </a:r>
            <a:endParaRPr strike="noStrike" noProof="1" dirty="0">
              <a:sym typeface="+mn-ea"/>
            </a:endParaRPr>
          </a:p>
          <a:p>
            <a:pPr lvl="1" fontAlgn="auto"/>
            <a:r>
              <a:rPr sz="1050" strike="noStrike" noProof="1" dirty="0">
                <a:sym typeface="+mn-ea"/>
              </a:rPr>
              <a:t>第二级</a:t>
            </a:r>
            <a:endParaRPr strike="noStrike" noProof="1" dirty="0">
              <a:sym typeface="+mn-ea"/>
            </a:endParaRPr>
          </a:p>
          <a:p>
            <a:pPr lvl="2" fontAlgn="auto"/>
            <a:r>
              <a:rPr sz="1050" strike="noStrike" noProof="1" dirty="0">
                <a:sym typeface="+mn-ea"/>
              </a:rPr>
              <a:t>第三级</a:t>
            </a:r>
            <a:endParaRPr strike="noStrike" noProof="1" dirty="0">
              <a:sym typeface="+mn-ea"/>
            </a:endParaRPr>
          </a:p>
          <a:p>
            <a:pPr lvl="3" fontAlgn="auto"/>
            <a:r>
              <a:rPr sz="1050" strike="noStrike" noProof="1" dirty="0">
                <a:sym typeface="+mn-ea"/>
              </a:rPr>
              <a:t>第四级</a:t>
            </a:r>
            <a:endParaRPr strike="noStrike" noProof="1" dirty="0">
              <a:sym typeface="+mn-ea"/>
            </a:endParaRPr>
          </a:p>
          <a:p>
            <a:pPr lvl="4" fontAlgn="auto"/>
            <a:r>
              <a:rPr sz="1050" strike="noStrike" noProof="1" dirty="0">
                <a:sym typeface="+mn-ea"/>
              </a:rPr>
              <a:t>第五级</a:t>
            </a:r>
            <a:endParaRPr strike="noStrike" noProof="1" dirty="0">
              <a:sym typeface="+mn-ea"/>
            </a:endParaRPr>
          </a:p>
        </p:txBody>
      </p:sp>
      <p:sp>
        <p:nvSpPr>
          <p:cNvPr id="7" name="日期占位符 6"/>
          <p:cNvSpPr>
            <a:spLocks noGrp="1"/>
          </p:cNvSpPr>
          <p:nvPr>
            <p:ph type="dt" sz="half" idx="10"/>
            <p:custDataLst>
              <p:tags r:id="rId3"/>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8" name="页脚占位符 7"/>
          <p:cNvSpPr>
            <a:spLocks noGrp="1"/>
          </p:cNvSpPr>
          <p:nvPr>
            <p:ph type="ftr" sz="quarter" idx="11"/>
            <p:custDataLst>
              <p:tags r:id="rId4"/>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9" name="灯片编号占位符 8"/>
          <p:cNvSpPr>
            <a:spLocks noGrp="1"/>
          </p:cNvSpPr>
          <p:nvPr>
            <p:ph type="sldNum" sz="quarter" idx="12"/>
            <p:custDataLst>
              <p:tags r:id="rId5"/>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7171" name="图片 12"/>
          <p:cNvPicPr>
            <a:picLocks noChangeAspect="1"/>
          </p:cNvPicPr>
          <p:nvPr>
            <p:custDataLst>
              <p:tags r:id="rId2"/>
            </p:custDataLst>
          </p:nvPr>
        </p:nvPicPr>
        <p:blipFill>
          <a:blip r:embed="rId3"/>
          <a:stretch>
            <a:fillRect/>
          </a:stretch>
        </p:blipFill>
        <p:spPr>
          <a:xfrm>
            <a:off x="0" y="0"/>
            <a:ext cx="3457575" cy="6858000"/>
          </a:xfrm>
          <a:prstGeom prst="rect">
            <a:avLst/>
          </a:prstGeom>
          <a:noFill/>
          <a:ln w="9525">
            <a:noFill/>
          </a:ln>
        </p:spPr>
      </p:pic>
      <p:sp>
        <p:nvSpPr>
          <p:cNvPr id="2" name="标题 1"/>
          <p:cNvSpPr>
            <a:spLocks noGrp="1"/>
          </p:cNvSpPr>
          <p:nvPr>
            <p:ph type="title"/>
          </p:nvPr>
        </p:nvSpPr>
        <p:spPr>
          <a:xfrm>
            <a:off x="3543300" y="443230"/>
            <a:ext cx="5098289"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日期占位符 2"/>
          <p:cNvSpPr>
            <a:spLocks noGrp="1"/>
          </p:cNvSpPr>
          <p:nvPr>
            <p:ph type="dt" sz="half" idx="10"/>
            <p:custDataLst>
              <p:tags r:id="rId4"/>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6"/>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3" name="页脚占位符 2"/>
          <p:cNvSpPr>
            <a:spLocks noGrp="1"/>
          </p:cNvSpPr>
          <p:nvPr>
            <p:ph type="ftr" sz="quarter" idx="11"/>
            <p:custDataLst>
              <p:tags r:id="rId3"/>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4" name="灯片编号占位符 3"/>
          <p:cNvSpPr>
            <a:spLocks noGrp="1"/>
          </p:cNvSpPr>
          <p:nvPr>
            <p:ph type="sldNum" sz="quarter" idx="12"/>
            <p:custDataLst>
              <p:tags r:id="rId4"/>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14" name="任意多边形: 形状 13"/>
          <p:cNvSpPr/>
          <p:nvPr>
            <p:custDataLst>
              <p:tags r:id="rId2"/>
            </p:custDataLst>
          </p:nvPr>
        </p:nvSpPr>
        <p:spPr>
          <a:xfrm>
            <a:off x="8378825" y="0"/>
            <a:ext cx="657225"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2" name="标题 1"/>
          <p:cNvSpPr>
            <a:spLocks noGrp="1"/>
          </p:cNvSpPr>
          <p:nvPr>
            <p:ph type="title"/>
          </p:nvPr>
        </p:nvSpPr>
        <p:spPr>
          <a:xfrm>
            <a:off x="502448" y="443234"/>
            <a:ext cx="8139178"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图片占位符 2"/>
          <p:cNvSpPr>
            <a:spLocks noGrp="1"/>
          </p:cNvSpPr>
          <p:nvPr>
            <p:ph type="pic" idx="1"/>
          </p:nvPr>
        </p:nvSpPr>
        <p:spPr>
          <a:xfrm>
            <a:off x="502448" y="952508"/>
            <a:ext cx="396243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fontAlgn="auto"/>
            <a:endParaRPr strike="noStrike" noProof="1" dirty="0">
              <a:sym typeface="+mn-ea"/>
            </a:endParaRPr>
          </a:p>
        </p:txBody>
      </p:sp>
      <p:sp>
        <p:nvSpPr>
          <p:cNvPr id="4" name="文本占位符 3"/>
          <p:cNvSpPr>
            <a:spLocks noGrp="1"/>
          </p:cNvSpPr>
          <p:nvPr>
            <p:ph type="body" sz="half" idx="2"/>
          </p:nvPr>
        </p:nvSpPr>
        <p:spPr>
          <a:xfrm>
            <a:off x="4679194" y="952508"/>
            <a:ext cx="3962432" cy="5388907"/>
          </a:xfrm>
        </p:spPr>
        <p:txBody>
          <a:bodyPr vert="horz" lIns="101600" tIns="0" rIns="82550" bIns="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stStyle>
          <a:p>
            <a:pPr lvl="0" fontAlgn="auto"/>
            <a:r>
              <a:rPr sz="1050" strike="noStrike" noProof="1">
                <a:sym typeface="+mn-ea"/>
              </a:rPr>
              <a:t>单击此处编辑母版文本样式</a:t>
            </a:r>
            <a:endParaRPr strike="noStrike" noProof="1">
              <a:sym typeface="+mn-ea"/>
            </a:endParaRPr>
          </a:p>
        </p:txBody>
      </p:sp>
      <p:sp>
        <p:nvSpPr>
          <p:cNvPr id="5" name="日期占位符 4"/>
          <p:cNvSpPr>
            <a:spLocks noGrp="1"/>
          </p:cNvSpPr>
          <p:nvPr>
            <p:ph type="dt" sz="half" idx="10"/>
            <p:custDataLst>
              <p:tags r:id="rId3"/>
            </p:custDataLst>
          </p:nvPr>
        </p:nvSpPr>
        <p:spPr>
          <a:xfrm>
            <a:off x="660400" y="6350000"/>
            <a:ext cx="2024063" cy="315913"/>
          </a:xfrm>
          <a:prstGeom prst="rect">
            <a:avLst/>
          </a:prstGeom>
        </p:spPr>
        <p:txBody>
          <a:bodyPr vert="horz" lIns="91440" tIns="45720" rIns="91440" bIns="45720" rtlCol="0" anchor="ctr">
            <a:normAutofit/>
          </a:bodyPr>
          <a:lstStyle/>
          <a:p>
            <a:pPr fontAlgn="base"/>
            <a:fld id="{9EFD9D74-47D9-4702-A33C-335B63B48DBF}"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
        <p:nvSpPr>
          <p:cNvPr id="6" name="页脚占位符 5"/>
          <p:cNvSpPr>
            <a:spLocks noGrp="1"/>
          </p:cNvSpPr>
          <p:nvPr>
            <p:ph type="ftr" sz="quarter" idx="11"/>
            <p:custDataLst>
              <p:tags r:id="rId4"/>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7" name="灯片编号占位符 6"/>
          <p:cNvSpPr>
            <a:spLocks noGrp="1"/>
          </p:cNvSpPr>
          <p:nvPr>
            <p:ph type="sldNum" sz="quarter" idx="12"/>
            <p:custDataLst>
              <p:tags r:id="rId5"/>
            </p:custDataLst>
          </p:nvPr>
        </p:nvSpPr>
        <p:spPr>
          <a:xfrm>
            <a:off x="6457950" y="6350000"/>
            <a:ext cx="2025650" cy="315913"/>
          </a:xfrm>
          <a:prstGeom prst="rect">
            <a:avLst/>
          </a:prstGeom>
        </p:spPr>
        <p:txBody>
          <a:bodyPr vert="horz" lIns="91440" tIns="45720" rIns="91440" bIns="45720" rtlCol="0" anchor="ctr">
            <a:normAutofit/>
          </a:bodyPr>
          <a:lstStyle/>
          <a:p>
            <a:pPr fontAlgn="base"/>
            <a:fld id="{FABC47A4-756D-490B-A52F-7D9E2C9FC05F}"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tx2"/>
        </a:solidFill>
        <a:effectLst/>
      </p:bgPr>
    </p:bg>
    <p:spTree>
      <p:nvGrpSpPr>
        <p:cNvPr id="1" name=""/>
        <p:cNvGrpSpPr/>
        <p:nvPr/>
      </p:nvGrpSpPr>
      <p:grpSpPr>
        <a:xfrm>
          <a:off x="0" y="0"/>
          <a:ext cx="0" cy="0"/>
          <a:chOff x="0" y="0"/>
          <a:chExt cx="0" cy="0"/>
        </a:xfrm>
      </p:grpSpPr>
      <p:grpSp>
        <p:nvGrpSpPr>
          <p:cNvPr id="10243" name="组合 12"/>
          <p:cNvGrpSpPr/>
          <p:nvPr/>
        </p:nvGrpSpPr>
        <p:grpSpPr>
          <a:xfrm>
            <a:off x="107950" y="0"/>
            <a:ext cx="8928100" cy="6851650"/>
            <a:chOff x="143698" y="0"/>
            <a:chExt cx="11904604" cy="6852125"/>
          </a:xfrm>
        </p:grpSpPr>
        <p:sp>
          <p:nvSpPr>
            <p:cNvPr id="14" name="矩形 13"/>
            <p:cNvSpPr/>
            <p:nvPr userDrawn="1">
              <p:custDataLst>
                <p:tags r:id="rId2"/>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0" strike="noStrike" noProof="1" dirty="0"/>
            </a:p>
          </p:txBody>
        </p:sp>
        <p:sp>
          <p:nvSpPr>
            <p:cNvPr id="15" name="任意多边形: 形状 14"/>
            <p:cNvSpPr/>
            <p:nvPr userDrawn="1">
              <p:custDataLst>
                <p:tags r:id="rId3"/>
              </p:custDataLst>
            </p:nvPr>
          </p:nvSpPr>
          <p:spPr>
            <a:xfrm>
              <a:off x="11171697" y="0"/>
              <a:ext cx="876605" cy="502292"/>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dirty="0"/>
            </a:p>
          </p:txBody>
        </p:sp>
        <p:sp>
          <p:nvSpPr>
            <p:cNvPr id="16" name="任意多边形: 形状 15"/>
            <p:cNvSpPr/>
            <p:nvPr userDrawn="1">
              <p:custDataLst>
                <p:tags r:id="rId4"/>
              </p:custDataLst>
            </p:nvPr>
          </p:nvSpPr>
          <p:spPr>
            <a:xfrm>
              <a:off x="143698" y="6349833"/>
              <a:ext cx="876605" cy="502292"/>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dirty="0"/>
            </a:p>
          </p:txBody>
        </p:sp>
      </p:grpSp>
      <p:sp>
        <p:nvSpPr>
          <p:cNvPr id="2" name="竖排标题 1"/>
          <p:cNvSpPr>
            <a:spLocks noGrp="1"/>
          </p:cNvSpPr>
          <p:nvPr>
            <p:ph type="title" orient="vert"/>
          </p:nvPr>
        </p:nvSpPr>
        <p:spPr>
          <a:xfrm>
            <a:off x="7928351" y="952508"/>
            <a:ext cx="713238" cy="5388907"/>
          </a:xfrm>
          <a:noFill/>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竖排文字占位符 2"/>
          <p:cNvSpPr>
            <a:spLocks noGrp="1"/>
          </p:cNvSpPr>
          <p:nvPr>
            <p:ph type="body" orient="vert" idx="1"/>
          </p:nvPr>
        </p:nvSpPr>
        <p:spPr>
          <a:xfrm>
            <a:off x="502444" y="952500"/>
            <a:ext cx="7371076" cy="5388907"/>
          </a:xfrm>
          <a:noFill/>
        </p:spPr>
        <p:txBody>
          <a:bodyPr vert="eaVert"/>
          <a:lstStyle>
            <a:lvl1pPr indent="0" eaLnBrk="1" fontAlgn="auto" latinLnBrk="0" hangingPunct="1">
              <a:defRPr>
                <a:solidFill>
                  <a:schemeClr val="tx1">
                    <a:lumMod val="85000"/>
                    <a:lumOff val="15000"/>
                  </a:schemeClr>
                </a:solidFill>
                <a:latin typeface="微软雅黑" panose="020B0503020204020204" charset="-122"/>
                <a:ea typeface="微软雅黑" panose="020B0503020204020204" charset="-122"/>
              </a:defRPr>
            </a:lvl1pPr>
            <a:lvl2pPr indent="0" eaLnBrk="1" fontAlgn="auto" latinLnBrk="0" hangingPunct="1">
              <a:defRPr>
                <a:solidFill>
                  <a:schemeClr val="tx1">
                    <a:lumMod val="85000"/>
                    <a:lumOff val="15000"/>
                  </a:schemeClr>
                </a:solidFill>
                <a:latin typeface="微软雅黑" panose="020B0503020204020204" charset="-122"/>
                <a:ea typeface="微软雅黑" panose="020B0503020204020204" charset="-122"/>
              </a:defRPr>
            </a:lvl2pPr>
            <a:lvl3pPr indent="0" eaLnBrk="1" fontAlgn="auto" latinLnBrk="0" hangingPunct="1">
              <a:defRPr>
                <a:solidFill>
                  <a:schemeClr val="tx1">
                    <a:lumMod val="85000"/>
                    <a:lumOff val="15000"/>
                  </a:schemeClr>
                </a:solidFill>
                <a:latin typeface="微软雅黑" panose="020B0503020204020204" charset="-122"/>
                <a:ea typeface="微软雅黑" panose="020B0503020204020204" charset="-122"/>
              </a:defRPr>
            </a:lvl3pPr>
            <a:lvl4pPr indent="0" eaLnBrk="1" fontAlgn="auto" latinLnBrk="0" hangingPunct="1">
              <a:defRPr>
                <a:solidFill>
                  <a:schemeClr val="tx1">
                    <a:lumMod val="85000"/>
                    <a:lumOff val="15000"/>
                  </a:schemeClr>
                </a:solidFill>
                <a:latin typeface="微软雅黑" panose="020B0503020204020204" charset="-122"/>
                <a:ea typeface="微软雅黑" panose="020B0503020204020204" charset="-122"/>
              </a:defRPr>
            </a:lvl4pPr>
            <a:lvl5pPr indent="0" eaLnBrk="1" fontAlgn="auto" latinLnBrk="0" hangingPunct="1">
              <a:defRPr>
                <a:solidFill>
                  <a:schemeClr val="tx1">
                    <a:lumMod val="85000"/>
                    <a:lumOff val="15000"/>
                  </a:schemeClr>
                </a:solidFill>
                <a:latin typeface="微软雅黑" panose="020B0503020204020204" charset="-122"/>
                <a:ea typeface="微软雅黑" panose="020B0503020204020204" charset="-122"/>
              </a:defRPr>
            </a:lvl5p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t>第二级</a:t>
            </a:r>
            <a:endParaRPr lang="zh-CN" altLang="en-US" strike="noStrike" noProof="1" dirty="0"/>
          </a:p>
          <a:p>
            <a:pPr lvl="2" fontAlgn="auto"/>
            <a:r>
              <a:rPr lang="zh-CN" altLang="en-US" sz="1050" strike="noStrike" noProof="1" dirty="0"/>
              <a:t>第三级</a:t>
            </a:r>
            <a:endParaRPr lang="zh-CN" altLang="en-US" strike="noStrike" noProof="1" dirty="0"/>
          </a:p>
          <a:p>
            <a:pPr lvl="3" fontAlgn="auto"/>
            <a:r>
              <a:rPr lang="zh-CN" altLang="en-US" sz="1050" strike="noStrike" noProof="1" dirty="0"/>
              <a:t>第四级</a:t>
            </a:r>
            <a:endParaRPr lang="zh-CN" altLang="en-US" strike="noStrike" noProof="1" dirty="0"/>
          </a:p>
          <a:p>
            <a:pPr lvl="4" fontAlgn="auto"/>
            <a:r>
              <a:rPr lang="zh-CN" altLang="en-US" sz="1050" strike="noStrike" noProof="1" dirty="0"/>
              <a:t>第五级</a:t>
            </a:r>
            <a:endParaRPr lang="zh-CN" altLang="en-US" strike="noStrike" noProof="1" dirty="0"/>
          </a:p>
        </p:txBody>
      </p:sp>
      <p:sp>
        <p:nvSpPr>
          <p:cNvPr id="4" name="日期占位符 3"/>
          <p:cNvSpPr>
            <a:spLocks noGrp="1"/>
          </p:cNvSpPr>
          <p:nvPr>
            <p:ph type="dt" sz="half" idx="10"/>
            <p:custDataLst>
              <p:tags r:id="rId5"/>
            </p:custDataLst>
          </p:nvPr>
        </p:nvSpPr>
        <p:spPr>
          <a:xfrm>
            <a:off x="660400" y="6350000"/>
            <a:ext cx="2024063"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6"/>
            </p:custDataLst>
          </p:nvPr>
        </p:nvSpPr>
        <p:spPr>
          <a:xfrm>
            <a:off x="3087688" y="6350000"/>
            <a:ext cx="29686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6" name="灯片编号占位符 5"/>
          <p:cNvSpPr>
            <a:spLocks noGrp="1"/>
          </p:cNvSpPr>
          <p:nvPr>
            <p:ph type="sldNum" sz="quarter" idx="12"/>
            <p:custDataLst>
              <p:tags r:id="rId7"/>
            </p:custDataLst>
          </p:nvPr>
        </p:nvSpPr>
        <p:spPr>
          <a:xfrm>
            <a:off x="6457950" y="6350000"/>
            <a:ext cx="2025650"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6" Type="http://schemas.openxmlformats.org/officeDocument/2006/relationships/theme" Target="../theme/theme1.xml"/><Relationship Id="rId25" Type="http://schemas.openxmlformats.org/officeDocument/2006/relationships/tags" Target="../tags/tag91.xml"/><Relationship Id="rId24" Type="http://schemas.openxmlformats.org/officeDocument/2006/relationships/tags" Target="../tags/tag90.xml"/><Relationship Id="rId23" Type="http://schemas.openxmlformats.org/officeDocument/2006/relationships/tags" Target="../tags/tag89.xml"/><Relationship Id="rId22" Type="http://schemas.openxmlformats.org/officeDocument/2006/relationships/tags" Target="../tags/tag88.xml"/><Relationship Id="rId21" Type="http://schemas.openxmlformats.org/officeDocument/2006/relationships/tags" Target="../tags/tag87.xml"/><Relationship Id="rId20" Type="http://schemas.openxmlformats.org/officeDocument/2006/relationships/tags" Target="../tags/tag86.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标题占位符 1"/>
          <p:cNvSpPr>
            <a:spLocks noGrp="1"/>
          </p:cNvSpPr>
          <p:nvPr>
            <p:ph type="title"/>
            <p:custDataLst>
              <p:tags r:id="rId20"/>
            </p:custDataLst>
          </p:nvPr>
        </p:nvSpPr>
        <p:spPr>
          <a:xfrm>
            <a:off x="501650" y="442913"/>
            <a:ext cx="8140700" cy="442912"/>
          </a:xfrm>
          <a:prstGeom prst="rect">
            <a:avLst/>
          </a:prstGeom>
          <a:noFill/>
          <a:ln w="9525">
            <a:noFill/>
          </a:ln>
        </p:spPr>
        <p:txBody>
          <a:bodyPr vert="horz" lIns="101600" tIns="38100" rIns="76200" bIns="38100" anchor="t"/>
          <a:p>
            <a:pPr lvl="0"/>
            <a:r>
              <a:rPr lang="zh-CN" altLang="en-US" dirty="0"/>
              <a:t>单击此处编辑母版标题样式</a:t>
            </a:r>
            <a:endParaRPr lang="zh-CN" altLang="en-US" dirty="0"/>
          </a:p>
        </p:txBody>
      </p:sp>
      <p:sp>
        <p:nvSpPr>
          <p:cNvPr id="3" name="文本占位符 2"/>
          <p:cNvSpPr>
            <a:spLocks noGrp="1"/>
          </p:cNvSpPr>
          <p:nvPr>
            <p:ph type="body" idx="1"/>
            <p:custDataLst>
              <p:tags r:id="rId21"/>
            </p:custDataLst>
          </p:nvPr>
        </p:nvSpPr>
        <p:spPr>
          <a:xfrm>
            <a:off x="501650" y="952500"/>
            <a:ext cx="8140700" cy="5389563"/>
          </a:xfrm>
          <a:prstGeom prst="rect">
            <a:avLst/>
          </a:prstGeom>
        </p:spPr>
        <p:txBody>
          <a:bodyPr vert="horz" lIns="101600" tIns="0" rIns="82550" bIns="0" rtlCol="0">
            <a:normAutofit/>
          </a:body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t>第二级</a:t>
            </a:r>
            <a:endParaRPr lang="zh-CN" altLang="en-US" strike="noStrike" noProof="1" dirty="0"/>
          </a:p>
          <a:p>
            <a:pPr lvl="2" fontAlgn="auto"/>
            <a:r>
              <a:rPr lang="zh-CN" altLang="en-US" sz="1050" strike="noStrike" noProof="1" dirty="0"/>
              <a:t>第三级</a:t>
            </a:r>
            <a:endParaRPr lang="zh-CN" altLang="en-US" strike="noStrike" noProof="1" dirty="0"/>
          </a:p>
          <a:p>
            <a:pPr lvl="3" fontAlgn="auto"/>
            <a:r>
              <a:rPr lang="zh-CN" altLang="en-US" sz="1050" strike="noStrike" noProof="1" dirty="0"/>
              <a:t>第四级</a:t>
            </a:r>
            <a:endParaRPr lang="zh-CN" altLang="en-US" strike="noStrike" noProof="1" dirty="0"/>
          </a:p>
          <a:p>
            <a:pPr lvl="4" fontAlgn="auto"/>
            <a:r>
              <a:rPr lang="zh-CN" altLang="en-US" sz="1050" strike="noStrike" noProof="1" dirty="0"/>
              <a:t>第五级</a:t>
            </a:r>
            <a:endParaRPr lang="zh-CN" altLang="en-US" strike="noStrike" noProof="1" dirty="0"/>
          </a:p>
        </p:txBody>
      </p:sp>
      <p:sp>
        <p:nvSpPr>
          <p:cNvPr id="4" name="日期占位符 3"/>
          <p:cNvSpPr>
            <a:spLocks noGrp="1"/>
          </p:cNvSpPr>
          <p:nvPr>
            <p:ph type="dt" sz="half" idx="2"/>
            <p:custDataLst>
              <p:tags r:id="rId22"/>
            </p:custDataLst>
          </p:nvPr>
        </p:nvSpPr>
        <p:spPr>
          <a:xfrm>
            <a:off x="660400" y="6350000"/>
            <a:ext cx="2024063" cy="315913"/>
          </a:xfrm>
          <a:prstGeom prst="rect">
            <a:avLst/>
          </a:prstGeom>
        </p:spPr>
        <p:txBody>
          <a:bodyPr vert="horz" lIns="91440" tIns="45720" rIns="91440" bIns="45720" rtlCol="0" anchor="ctr">
            <a:normAutofit/>
          </a:bodyPr>
          <a:lstStyle>
            <a:lvl1pPr algn="l">
              <a:defRPr sz="900">
                <a:solidFill>
                  <a:schemeClr val="tx1">
                    <a:tint val="75000"/>
                  </a:schemeClr>
                </a:solidFill>
              </a:defRPr>
            </a:lvl1p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3"/>
            <p:custDataLst>
              <p:tags r:id="rId23"/>
            </p:custDataLst>
          </p:nvPr>
        </p:nvSpPr>
        <p:spPr>
          <a:xfrm>
            <a:off x="3087688" y="6350000"/>
            <a:ext cx="2968625" cy="315913"/>
          </a:xfrm>
          <a:prstGeom prst="rect">
            <a:avLst/>
          </a:prstGeom>
        </p:spPr>
        <p:txBody>
          <a:bodyPr vert="horz" lIns="91440" tIns="45720" rIns="91440" bIns="45720" rtlCol="0" anchor="ctr">
            <a:normAutofit/>
          </a:bodyPr>
          <a:lstStyle>
            <a:lvl1pPr algn="ctr">
              <a:defRPr sz="900">
                <a:solidFill>
                  <a:schemeClr val="tx1">
                    <a:tint val="75000"/>
                  </a:schemeClr>
                </a:solidFill>
              </a:defRPr>
            </a:lvl1pPr>
          </a:lstStyle>
          <a:p>
            <a:pPr fontAlgn="base"/>
            <a:endParaRPr lang="zh-CN" altLang="en-US" strike="noStrike" noProof="1" dirty="0"/>
          </a:p>
        </p:txBody>
      </p:sp>
      <p:sp>
        <p:nvSpPr>
          <p:cNvPr id="6" name="灯片编号占位符 5"/>
          <p:cNvSpPr>
            <a:spLocks noGrp="1"/>
          </p:cNvSpPr>
          <p:nvPr>
            <p:ph type="sldNum" sz="quarter" idx="4"/>
            <p:custDataLst>
              <p:tags r:id="rId24"/>
            </p:custDataLst>
          </p:nvPr>
        </p:nvSpPr>
        <p:spPr>
          <a:xfrm>
            <a:off x="6457950" y="6350000"/>
            <a:ext cx="2025650" cy="315913"/>
          </a:xfrm>
          <a:prstGeom prst="rect">
            <a:avLst/>
          </a:prstGeom>
        </p:spPr>
        <p:txBody>
          <a:bodyPr vert="horz" lIns="91440" tIns="45720" rIns="91440" bIns="45720" rtlCol="0" anchor="ctr">
            <a:normAutofit/>
          </a:bodyPr>
          <a:lstStyle>
            <a:lvl1pPr algn="r">
              <a:defRPr sz="900">
                <a:solidFill>
                  <a:schemeClr val="tx1">
                    <a:tint val="75000"/>
                  </a:schemeClr>
                </a:solidFill>
              </a:defRPr>
            </a:lvl1p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
        <p:nvSpPr>
          <p:cNvPr id="7" name="KSO_TEMPLATE" hidden="1"/>
          <p:cNvSpPr/>
          <p:nvPr>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0"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sldNum="0" hdr="0" ftr="0" dt="0"/>
  <p:txStyles>
    <p:titleStyle>
      <a:lvl1pPr algn="l" defTabSz="685800" rtl="0" eaLnBrk="1" fontAlgn="auto" latinLnBrk="0" hangingPunct="1">
        <a:lnSpc>
          <a:spcPct val="100000"/>
        </a:lnSpc>
        <a:spcBef>
          <a:spcPct val="0"/>
        </a:spcBef>
        <a:buNone/>
        <a:defRPr sz="1800" b="1" u="none" strike="noStrike" kern="1200" cap="none" spc="200" normalizeH="0">
          <a:solidFill>
            <a:schemeClr val="tx1">
              <a:lumMod val="85000"/>
              <a:lumOff val="15000"/>
            </a:schemeClr>
          </a:solidFill>
          <a:uFillTx/>
          <a:latin typeface="微软雅黑" panose="020B0503020204020204" charset="-122"/>
          <a:ea typeface="微软雅黑" panose="020B050302020402020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05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05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05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05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05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2.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04.xml"/><Relationship Id="rId2" Type="http://schemas.openxmlformats.org/officeDocument/2006/relationships/image" Target="../media/image7.png"/><Relationship Id="rId1" Type="http://schemas.openxmlformats.org/officeDocument/2006/relationships/tags" Target="../tags/tag10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5.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6.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tags" Target="../tags/tag107.xml"/><Relationship Id="rId2" Type="http://schemas.openxmlformats.org/officeDocument/2006/relationships/image" Target="../media/image10.png"/><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08.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9.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tags" Target="../tags/tag110.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1.xml"/><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tags" Target="../tags/tag112.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3.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tags" Target="../tags/tag114.xml"/><Relationship Id="rId1" Type="http://schemas.openxmlformats.org/officeDocument/2006/relationships/image" Target="../media/image15.wmf"/></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5.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6.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17.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18.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4.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6.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7.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8.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00.xml"/><Relationship Id="rId2" Type="http://schemas.openxmlformats.org/officeDocument/2006/relationships/image" Target="../media/image6.png"/><Relationship Id="rId1" Type="http://schemas.openxmlformats.org/officeDocument/2006/relationships/tags" Target="../tags/tag99.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副标题 1"/>
          <p:cNvSpPr>
            <a:spLocks noGrp="1"/>
          </p:cNvSpPr>
          <p:nvPr>
            <p:ph type="subTitle" idx="1" hasCustomPrompt="1"/>
          </p:nvPr>
        </p:nvSpPr>
        <p:spPr>
          <a:xfrm>
            <a:off x="930275" y="2878138"/>
            <a:ext cx="5233988" cy="427037"/>
          </a:xfrm>
          <a:noFill/>
          <a:ln>
            <a:noFill/>
          </a:ln>
        </p:spPr>
        <p:txBody>
          <a:bodyPr lIns="90000" tIns="46800" rIns="90000" bIns="46800" anchor="t"/>
          <a:p>
            <a:pPr algn="r" defTabSz="685800">
              <a:buClrTx/>
              <a:buSzTx/>
            </a:pPr>
            <a:r>
              <a:rPr lang="zh-CN" altLang="en-US" kern="1200" spc="150" normalizeH="0" baseline="0">
                <a:latin typeface="微软雅黑" panose="020B0503020204020204" charset="-122"/>
                <a:ea typeface="微软雅黑" panose="020B0503020204020204" charset="-122"/>
                <a:cs typeface="+mn-cs"/>
              </a:rPr>
              <a:t>崔剑</a:t>
            </a:r>
            <a:endParaRPr lang="zh-CN" altLang="en-US" kern="1200" spc="150" normalizeH="0" baseline="0">
              <a:latin typeface="微软雅黑" panose="020B0503020204020204" charset="-122"/>
              <a:ea typeface="微软雅黑" panose="020B0503020204020204" charset="-122"/>
              <a:cs typeface="+mn-cs"/>
            </a:endParaRPr>
          </a:p>
        </p:txBody>
      </p:sp>
      <p:sp>
        <p:nvSpPr>
          <p:cNvPr id="21506" name="标题 2"/>
          <p:cNvSpPr>
            <a:spLocks noGrp="1"/>
          </p:cNvSpPr>
          <p:nvPr>
            <p:ph type="ctrTitle" hasCustomPrompt="1"/>
          </p:nvPr>
        </p:nvSpPr>
        <p:spPr>
          <a:xfrm>
            <a:off x="930275" y="1385888"/>
            <a:ext cx="5233988" cy="1277937"/>
          </a:xfrm>
        </p:spPr>
        <p:txBody>
          <a:bodyPr vert="horz" lIns="36000" tIns="46800" rIns="90000" bIns="46800" anchor="b"/>
          <a:p>
            <a:pPr defTabSz="685800">
              <a:buClrTx/>
              <a:buSzTx/>
              <a:buFontTx/>
            </a:pPr>
            <a:r>
              <a:rPr lang="en-US" altLang="zh-CN" kern="1200" spc="200" normalizeH="0" baseline="0">
                <a:latin typeface="微软雅黑" panose="020B0503020204020204" charset="-122"/>
                <a:ea typeface="微软雅黑" panose="020B0503020204020204" charset="-122"/>
                <a:cs typeface="+mj-cs"/>
              </a:rPr>
              <a:t>HTTP</a:t>
            </a:r>
            <a:r>
              <a:rPr lang="zh-CN" altLang="en-US" kern="1200" spc="200" normalizeH="0" baseline="0">
                <a:latin typeface="微软雅黑" panose="020B0503020204020204" charset="-122"/>
                <a:ea typeface="汉仪旗黑-85S" panose="00020600040101010101" pitchFamily="18" charset="-122"/>
                <a:cs typeface="+mj-cs"/>
              </a:rPr>
              <a:t>协议</a:t>
            </a:r>
            <a:endParaRPr lang="zh-CN" altLang="en-US" kern="1200" spc="200" normalizeH="0" baseline="0">
              <a:latin typeface="微软雅黑" panose="020B0503020204020204" charset="-122"/>
              <a:ea typeface="汉仪旗黑-85S" panose="00020600040101010101" pitchFamily="18" charset="-122"/>
              <a:cs typeface="+mj-cs"/>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标题 1"/>
          <p:cNvSpPr>
            <a:spLocks noGrp="1"/>
          </p:cNvSpPr>
          <p:nvPr>
            <p:ph type="title"/>
          </p:nvPr>
        </p:nvSpPr>
        <p:spPr>
          <a:xfrm>
            <a:off x="501650" y="442913"/>
            <a:ext cx="8140700" cy="442912"/>
          </a:xfrm>
        </p:spPr>
        <p:txBody>
          <a:bodyPr lIns="101600" tIns="38100" rIns="76200" bIns="38100" anchor="t"/>
          <a:p>
            <a:pPr indent="0" defTabSz="685800"/>
            <a:r>
              <a:rPr lang="zh-CN" altLang="en-US" kern="1200" spc="200" normalizeH="0" baseline="0">
                <a:latin typeface="微软雅黑" panose="020B0503020204020204" charset="-122"/>
                <a:ea typeface="微软雅黑" panose="020B0503020204020204" charset="-122"/>
                <a:cs typeface="+mj-cs"/>
                <a:sym typeface="微软雅黑" panose="020B0503020204020204" charset="-122"/>
              </a:rPr>
              <a:t>步骤</a:t>
            </a:r>
            <a:r>
              <a:rPr lang="en-US" altLang="zh-CN" kern="1200" spc="200" normalizeH="0" baseline="0">
                <a:latin typeface="微软雅黑" panose="020B0503020204020204" charset="-122"/>
                <a:ea typeface="微软雅黑" panose="020B0503020204020204" charset="-122"/>
                <a:cs typeface="+mj-cs"/>
                <a:sym typeface="微软雅黑" panose="020B0503020204020204" charset="-122"/>
              </a:rPr>
              <a:t>6</a:t>
            </a:r>
            <a:endParaRPr lang="en-US" altLang="zh-CN" kern="1200" spc="200" normalizeH="0" baseline="0">
              <a:latin typeface="微软雅黑" panose="020B0503020204020204" charset="-122"/>
              <a:ea typeface="微软雅黑" panose="020B0503020204020204" charset="-122"/>
              <a:cs typeface="+mj-cs"/>
              <a:sym typeface="微软雅黑" panose="020B0503020204020204" charset="-122"/>
            </a:endParaRPr>
          </a:p>
        </p:txBody>
      </p:sp>
      <p:sp>
        <p:nvSpPr>
          <p:cNvPr id="30722" name="内容占位符 2"/>
          <p:cNvSpPr>
            <a:spLocks noGrp="1"/>
          </p:cNvSpPr>
          <p:nvPr>
            <p:ph idx="1"/>
          </p:nvPr>
        </p:nvSpPr>
        <p:spPr>
          <a:xfrm>
            <a:off x="501650" y="952500"/>
            <a:ext cx="8140700" cy="5389563"/>
          </a:xfrm>
          <a:noFill/>
          <a:ln>
            <a:noFill/>
          </a:ln>
        </p:spPr>
        <p:txBody>
          <a:bodyPr lIns="101600" tIns="0" rIns="82550" bIns="0" anchor="t"/>
          <a:p>
            <a:pPr defTabSz="685800"/>
            <a:r>
              <a:rPr lang="zh-CN" kern="1200" spc="150" normalizeH="0" baseline="0">
                <a:latin typeface="微软雅黑" panose="020B0503020204020204" charset="-122"/>
                <a:ea typeface="微软雅黑" panose="020B0503020204020204" charset="-122"/>
                <a:cs typeface="+mn-cs"/>
              </a:rPr>
              <a:t>部署网站</a:t>
            </a:r>
            <a:endParaRPr lang="zh-CN" altLang="en-US" kern="1200" spc="150" normalizeH="0" baseline="0" dirty="0">
              <a:latin typeface="微软雅黑" panose="020B0503020204020204" charset="-122"/>
              <a:ea typeface="微软雅黑" panose="020B0503020204020204" charset="-122"/>
              <a:cs typeface="+mn-cs"/>
              <a:sym typeface="微软雅黑" panose="020B0503020204020204" charset="-122"/>
            </a:endParaRPr>
          </a:p>
          <a:p>
            <a:pPr defTabSz="685800"/>
            <a:r>
              <a:rPr lang="zh-CN" kern="1200" spc="150" normalizeH="0" baseline="0">
                <a:latin typeface="微软雅黑" panose="020B0503020204020204" charset="-122"/>
                <a:ea typeface="微软雅黑" panose="020B0503020204020204" charset="-122"/>
                <a:cs typeface="+mn-cs"/>
              </a:rPr>
              <a:t>复制</a:t>
            </a:r>
            <a:r>
              <a:rPr lang="zh-CN" altLang="zh-CN" kern="1200" spc="150" normalizeH="0" baseline="0">
                <a:latin typeface="微软雅黑" panose="020B0503020204020204" charset="-122"/>
                <a:ea typeface="微软雅黑" panose="020B0503020204020204" charset="-122"/>
                <a:cs typeface="+mn-cs"/>
              </a:rPr>
              <a:t>docs</a:t>
            </a:r>
            <a:r>
              <a:rPr lang="zh-CN" kern="1200" spc="150" normalizeH="0" baseline="0">
                <a:latin typeface="微软雅黑" panose="020B0503020204020204" charset="-122"/>
                <a:ea typeface="微软雅黑" panose="020B0503020204020204" charset="-122"/>
                <a:cs typeface="+mn-cs"/>
              </a:rPr>
              <a:t>目录到</a:t>
            </a:r>
            <a:r>
              <a:rPr lang="zh-CN" altLang="zh-CN" kern="1200" spc="150" normalizeH="0" baseline="0">
                <a:latin typeface="微软雅黑" panose="020B0503020204020204" charset="-122"/>
                <a:ea typeface="微软雅黑" panose="020B0503020204020204" charset="-122"/>
                <a:cs typeface="+mn-cs"/>
              </a:rPr>
              <a:t>D:\tomcat6\webapps</a:t>
            </a:r>
            <a:r>
              <a:rPr lang="zh-CN" kern="1200" spc="150" normalizeH="0" baseline="0">
                <a:latin typeface="微软雅黑" panose="020B0503020204020204" charset="-122"/>
                <a:ea typeface="微软雅黑" panose="020B0503020204020204" charset="-122"/>
                <a:cs typeface="+mn-cs"/>
              </a:rPr>
              <a:t>下</a:t>
            </a:r>
            <a:endParaRPr lang="zh-CN" altLang="en-US" kern="1200" spc="150" normalizeH="0" baseline="0" dirty="0">
              <a:latin typeface="微软雅黑" panose="020B0503020204020204" charset="-122"/>
              <a:ea typeface="微软雅黑" panose="020B0503020204020204" charset="-122"/>
              <a:cs typeface="+mn-cs"/>
              <a:sym typeface="微软雅黑" panose="020B0503020204020204" charset="-122"/>
            </a:endParaRPr>
          </a:p>
          <a:p>
            <a:pPr defTabSz="685800"/>
            <a:r>
              <a:rPr lang="zh-CN" kern="1200" spc="150" normalizeH="0" baseline="0">
                <a:latin typeface="微软雅黑" panose="020B0503020204020204" charset="-122"/>
                <a:ea typeface="微软雅黑" panose="020B0503020204020204" charset="-122"/>
                <a:cs typeface="+mn-cs"/>
              </a:rPr>
              <a:t>重新启动</a:t>
            </a:r>
            <a:r>
              <a:rPr lang="zh-CN" altLang="zh-CN" kern="1200" spc="150" normalizeH="0" baseline="0">
                <a:latin typeface="微软雅黑" panose="020B0503020204020204" charset="-122"/>
                <a:ea typeface="微软雅黑" panose="020B0503020204020204" charset="-122"/>
                <a:cs typeface="+mn-cs"/>
              </a:rPr>
              <a:t>tomcat</a:t>
            </a:r>
            <a:r>
              <a:rPr lang="zh-CN" kern="1200" spc="150" normalizeH="0" baseline="0">
                <a:latin typeface="微软雅黑" panose="020B0503020204020204" charset="-122"/>
                <a:ea typeface="微软雅黑" panose="020B0503020204020204" charset="-122"/>
                <a:cs typeface="+mn-cs"/>
              </a:rPr>
              <a:t>服务器，参考步骤</a:t>
            </a:r>
            <a:r>
              <a:rPr lang="zh-CN" altLang="zh-CN" kern="1200" spc="150" normalizeH="0" baseline="0">
                <a:latin typeface="微软雅黑" panose="020B0503020204020204" charset="-122"/>
                <a:ea typeface="微软雅黑" panose="020B0503020204020204" charset="-122"/>
                <a:cs typeface="+mn-cs"/>
              </a:rPr>
              <a:t>3</a:t>
            </a:r>
            <a:endParaRPr lang="zh-CN" altLang="zh-CN" kern="1200" spc="150" normalizeH="0" baseline="0" dirty="0">
              <a:latin typeface="微软雅黑" panose="020B0503020204020204" charset="-122"/>
              <a:ea typeface="微软雅黑" panose="020B0503020204020204" charset="-122"/>
              <a:cs typeface="+mn-cs"/>
              <a:sym typeface="微软雅黑" panose="020B0503020204020204" charset="-122"/>
            </a:endParaRPr>
          </a:p>
          <a:p>
            <a:pPr defTabSz="685800"/>
            <a:endParaRPr lang="zh-CN" altLang="en-US" kern="1200" spc="150" normalizeH="0" baseline="0">
              <a:latin typeface="微软雅黑" panose="020B0503020204020204" charset="-122"/>
              <a:ea typeface="微软雅黑" panose="020B0503020204020204" charset="-122"/>
              <a:cs typeface="+mn-cs"/>
              <a:sym typeface="微软雅黑" panose="020B0503020204020204" charset="-122"/>
            </a:endParaRP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标题 1"/>
          <p:cNvSpPr>
            <a:spLocks noGrp="1"/>
          </p:cNvSpPr>
          <p:nvPr>
            <p:ph type="title"/>
          </p:nvPr>
        </p:nvSpPr>
        <p:spPr>
          <a:xfrm>
            <a:off x="501650" y="442913"/>
            <a:ext cx="8140700" cy="442912"/>
          </a:xfrm>
        </p:spPr>
        <p:txBody>
          <a:bodyPr lIns="101600" tIns="38100" rIns="76200" bIns="38100" anchor="t"/>
          <a:p>
            <a:pPr indent="0" defTabSz="685800"/>
            <a:r>
              <a:rPr lang="zh-CN" altLang="en-US" kern="1200" spc="200" normalizeH="0" baseline="0">
                <a:latin typeface="微软雅黑" panose="020B0503020204020204" charset="-122"/>
                <a:ea typeface="微软雅黑" panose="020B0503020204020204" charset="-122"/>
                <a:cs typeface="+mj-cs"/>
                <a:sym typeface="微软雅黑" panose="020B0503020204020204" charset="-122"/>
              </a:rPr>
              <a:t>步骤</a:t>
            </a:r>
            <a:r>
              <a:rPr lang="en-US" altLang="zh-CN" kern="1200" spc="200" normalizeH="0" baseline="0">
                <a:latin typeface="微软雅黑" panose="020B0503020204020204" charset="-122"/>
                <a:ea typeface="微软雅黑" panose="020B0503020204020204" charset="-122"/>
                <a:cs typeface="+mj-cs"/>
                <a:sym typeface="微软雅黑" panose="020B0503020204020204" charset="-122"/>
              </a:rPr>
              <a:t>7</a:t>
            </a:r>
            <a:endParaRPr lang="en-US" altLang="zh-CN" kern="1200" spc="200" normalizeH="0" baseline="0">
              <a:latin typeface="微软雅黑" panose="020B0503020204020204" charset="-122"/>
              <a:ea typeface="微软雅黑" panose="020B0503020204020204" charset="-122"/>
              <a:cs typeface="+mj-cs"/>
              <a:sym typeface="微软雅黑" panose="020B0503020204020204" charset="-122"/>
            </a:endParaRPr>
          </a:p>
        </p:txBody>
      </p:sp>
      <p:sp>
        <p:nvSpPr>
          <p:cNvPr id="31746" name="内容占位符 2"/>
          <p:cNvSpPr>
            <a:spLocks noGrp="1"/>
          </p:cNvSpPr>
          <p:nvPr>
            <p:ph idx="1"/>
          </p:nvPr>
        </p:nvSpPr>
        <p:spPr>
          <a:xfrm>
            <a:off x="501650" y="952500"/>
            <a:ext cx="8140700" cy="5389563"/>
          </a:xfrm>
          <a:noFill/>
          <a:ln>
            <a:noFill/>
          </a:ln>
        </p:spPr>
        <p:txBody>
          <a:bodyPr lIns="101600" tIns="0" rIns="82550" bIns="0" anchor="t"/>
          <a:p>
            <a:pPr defTabSz="685800"/>
            <a:r>
              <a:rPr lang="zh-CN" kern="1200" spc="150" normalizeH="0" baseline="0">
                <a:latin typeface="微软雅黑" panose="020B0503020204020204" charset="-122"/>
                <a:ea typeface="微软雅黑" panose="020B0503020204020204" charset="-122"/>
                <a:cs typeface="+mn-cs"/>
              </a:rPr>
              <a:t>测试网站</a:t>
            </a:r>
            <a:endParaRPr lang="zh-CN" altLang="en-US" kern="1200" spc="150" normalizeH="0" baseline="0" dirty="0">
              <a:latin typeface="微软雅黑" panose="020B0503020204020204" charset="-122"/>
              <a:ea typeface="微软雅黑" panose="020B0503020204020204" charset="-122"/>
              <a:cs typeface="+mn-cs"/>
              <a:sym typeface="微软雅黑" panose="020B0503020204020204" charset="-122"/>
            </a:endParaRPr>
          </a:p>
          <a:p>
            <a:pPr defTabSz="685800"/>
            <a:r>
              <a:rPr lang="zh-CN" kern="1200" spc="150" normalizeH="0" baseline="0">
                <a:latin typeface="微软雅黑" panose="020B0503020204020204" charset="-122"/>
                <a:ea typeface="微软雅黑" panose="020B0503020204020204" charset="-122"/>
                <a:cs typeface="+mn-cs"/>
              </a:rPr>
              <a:t>打开浏览器输入</a:t>
            </a:r>
            <a:r>
              <a:rPr lang="zh-CN" altLang="zh-CN" kern="1200" spc="150" normalizeH="0" baseline="0">
                <a:latin typeface="微软雅黑" panose="020B0503020204020204" charset="-122"/>
                <a:ea typeface="微软雅黑" panose="020B0503020204020204" charset="-122"/>
                <a:cs typeface="+mn-cs"/>
              </a:rPr>
              <a:t>http://127.0.0.1:8080/docs/index.html</a:t>
            </a:r>
            <a:endParaRPr lang="zh-CN" altLang="zh-CN" kern="1200" spc="150" normalizeH="0" baseline="0" dirty="0">
              <a:latin typeface="微软雅黑" panose="020B0503020204020204" charset="-122"/>
              <a:ea typeface="微软雅黑" panose="020B0503020204020204" charset="-122"/>
              <a:cs typeface="+mn-cs"/>
              <a:sym typeface="微软雅黑" panose="020B0503020204020204" charset="-122"/>
            </a:endParaRPr>
          </a:p>
          <a:p>
            <a:pPr defTabSz="685800"/>
            <a:endParaRPr lang="zh-CN" altLang="en-US" kern="1200" spc="150" normalizeH="0" baseline="0">
              <a:latin typeface="微软雅黑" panose="020B0503020204020204" charset="-122"/>
              <a:ea typeface="微软雅黑" panose="020B0503020204020204" charset="-122"/>
              <a:cs typeface="+mn-cs"/>
              <a:sym typeface="微软雅黑" panose="020B0503020204020204" charset="-122"/>
            </a:endParaRPr>
          </a:p>
        </p:txBody>
      </p:sp>
      <p:pic>
        <p:nvPicPr>
          <p:cNvPr id="31747" name="Picture 4"/>
          <p:cNvPicPr>
            <a:picLocks noChangeAspect="1"/>
          </p:cNvPicPr>
          <p:nvPr>
            <p:custDataLst>
              <p:tags r:id="rId1"/>
            </p:custDataLst>
          </p:nvPr>
        </p:nvPicPr>
        <p:blipFill>
          <a:blip r:embed="rId2"/>
          <a:stretch>
            <a:fillRect/>
          </a:stretch>
        </p:blipFill>
        <p:spPr>
          <a:xfrm>
            <a:off x="1219200" y="2743200"/>
            <a:ext cx="5972175" cy="3248025"/>
          </a:xfrm>
          <a:prstGeom prst="rect">
            <a:avLst/>
          </a:prstGeom>
          <a:noFill/>
          <a:ln w="9525">
            <a:noFill/>
          </a:ln>
        </p:spPr>
      </p:pic>
    </p:spTree>
    <p:custDataLst>
      <p:tags r:id="rId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标题 1"/>
          <p:cNvSpPr>
            <a:spLocks noGrp="1"/>
          </p:cNvSpPr>
          <p:nvPr>
            <p:ph type="title"/>
          </p:nvPr>
        </p:nvSpPr>
        <p:spPr>
          <a:xfrm>
            <a:off x="501650" y="442913"/>
            <a:ext cx="8140700" cy="442912"/>
          </a:xfrm>
        </p:spPr>
        <p:txBody>
          <a:bodyPr lIns="101600" tIns="38100" rIns="76200" bIns="38100" anchor="t"/>
          <a:p>
            <a:pPr indent="0" defTabSz="685800"/>
            <a:r>
              <a:rPr lang="zh-CN" altLang="en-US" kern="1200" spc="200" normalizeH="0" baseline="0">
                <a:latin typeface="微软雅黑" panose="020B0503020204020204" charset="-122"/>
                <a:ea typeface="微软雅黑" panose="020B0503020204020204" charset="-122"/>
                <a:cs typeface="+mj-cs"/>
                <a:sym typeface="微软雅黑" panose="020B0503020204020204" charset="-122"/>
              </a:rPr>
              <a:t>步骤</a:t>
            </a:r>
            <a:r>
              <a:rPr lang="en-US" altLang="zh-CN" kern="1200" spc="200" normalizeH="0" baseline="0">
                <a:latin typeface="微软雅黑" panose="020B0503020204020204" charset="-122"/>
                <a:ea typeface="微软雅黑" panose="020B0503020204020204" charset="-122"/>
                <a:cs typeface="+mj-cs"/>
                <a:sym typeface="微软雅黑" panose="020B0503020204020204" charset="-122"/>
              </a:rPr>
              <a:t>8</a:t>
            </a:r>
            <a:endParaRPr lang="en-US" altLang="zh-CN" kern="1200" spc="200" normalizeH="0" baseline="0">
              <a:latin typeface="微软雅黑" panose="020B0503020204020204" charset="-122"/>
              <a:ea typeface="微软雅黑" panose="020B0503020204020204" charset="-122"/>
              <a:cs typeface="+mj-cs"/>
              <a:sym typeface="微软雅黑" panose="020B0503020204020204" charset="-122"/>
            </a:endParaRPr>
          </a:p>
        </p:txBody>
      </p:sp>
      <p:sp>
        <p:nvSpPr>
          <p:cNvPr id="32770" name="内容占位符 2"/>
          <p:cNvSpPr>
            <a:spLocks noGrp="1"/>
          </p:cNvSpPr>
          <p:nvPr>
            <p:ph idx="1"/>
          </p:nvPr>
        </p:nvSpPr>
        <p:spPr>
          <a:xfrm>
            <a:off x="501650" y="952500"/>
            <a:ext cx="8140700" cy="5389563"/>
          </a:xfrm>
          <a:noFill/>
          <a:ln>
            <a:noFill/>
          </a:ln>
        </p:spPr>
        <p:txBody>
          <a:bodyPr lIns="101600" tIns="0" rIns="82550" bIns="0" anchor="t"/>
          <a:p>
            <a:pPr defTabSz="685800"/>
            <a:r>
              <a:rPr lang="zh-CN" kern="1200" spc="150" normalizeH="0" baseline="0">
                <a:latin typeface="微软雅黑" panose="020B0503020204020204" charset="-122"/>
                <a:ea typeface="微软雅黑" panose="020B0503020204020204" charset="-122"/>
                <a:cs typeface="+mn-cs"/>
              </a:rPr>
              <a:t>在另外的电脑上测试网站</a:t>
            </a:r>
            <a:endParaRPr lang="zh-CN" altLang="en-US" kern="1200" spc="150" normalizeH="0" baseline="0" dirty="0">
              <a:latin typeface="微软雅黑" panose="020B0503020204020204" charset="-122"/>
              <a:ea typeface="微软雅黑" panose="020B0503020204020204" charset="-122"/>
              <a:cs typeface="+mn-cs"/>
              <a:sym typeface="微软雅黑" panose="020B0503020204020204" charset="-122"/>
            </a:endParaRPr>
          </a:p>
          <a:p>
            <a:pPr defTabSz="685800"/>
            <a:r>
              <a:rPr lang="zh-CN" kern="1200" spc="150" normalizeH="0" baseline="0">
                <a:latin typeface="微软雅黑" panose="020B0503020204020204" charset="-122"/>
                <a:ea typeface="微软雅黑" panose="020B0503020204020204" charset="-122"/>
                <a:cs typeface="+mn-cs"/>
              </a:rPr>
              <a:t>打开浏览器输入</a:t>
            </a:r>
            <a:r>
              <a:rPr lang="zh-CN" altLang="zh-CN" kern="1200" spc="150" normalizeH="0" baseline="0">
                <a:latin typeface="微软雅黑" panose="020B0503020204020204" charset="-122"/>
                <a:ea typeface="微软雅黑" panose="020B0503020204020204" charset="-122"/>
                <a:cs typeface="+mn-cs"/>
              </a:rPr>
              <a:t>http://192.168.0.118:8080/docs/index.html</a:t>
            </a:r>
            <a:endParaRPr lang="zh-CN" altLang="zh-CN" kern="1200" spc="150" normalizeH="0" baseline="0">
              <a:latin typeface="微软雅黑" panose="020B0503020204020204" charset="-122"/>
              <a:ea typeface="微软雅黑" panose="020B0503020204020204" charset="-122"/>
              <a:cs typeface="+mn-cs"/>
            </a:endParaRPr>
          </a:p>
          <a:p>
            <a:pPr defTabSz="685800"/>
            <a:endParaRPr lang="zh-CN" altLang="en-US" kern="1200" spc="150" normalizeH="0" baseline="0">
              <a:latin typeface="微软雅黑" panose="020B0503020204020204" charset="-122"/>
              <a:ea typeface="微软雅黑" panose="020B0503020204020204" charset="-122"/>
              <a:cs typeface="+mn-cs"/>
              <a:sym typeface="微软雅黑" panose="020B0503020204020204" charset="-122"/>
            </a:endParaRPr>
          </a:p>
        </p:txBody>
      </p:sp>
      <p:pic>
        <p:nvPicPr>
          <p:cNvPr id="32771" name="Picture 4"/>
          <p:cNvPicPr>
            <a:picLocks noChangeAspect="1"/>
          </p:cNvPicPr>
          <p:nvPr/>
        </p:nvPicPr>
        <p:blipFill>
          <a:blip r:embed="rId1"/>
          <a:stretch>
            <a:fillRect/>
          </a:stretch>
        </p:blipFill>
        <p:spPr>
          <a:xfrm>
            <a:off x="1219200" y="2819400"/>
            <a:ext cx="5972175" cy="3248025"/>
          </a:xfrm>
          <a:prstGeom prst="rect">
            <a:avLst/>
          </a:prstGeom>
          <a:noFill/>
          <a:ln w="9525">
            <a:noFill/>
          </a:ln>
        </p:spPr>
      </p:pic>
    </p:spTree>
    <p:custDataLst>
      <p:tags r:id="rId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标题 1"/>
          <p:cNvSpPr>
            <a:spLocks noGrp="1"/>
          </p:cNvSpPr>
          <p:nvPr>
            <p:ph type="title"/>
          </p:nvPr>
        </p:nvSpPr>
        <p:spPr>
          <a:xfrm>
            <a:off x="501650" y="442913"/>
            <a:ext cx="8140700" cy="442912"/>
          </a:xfrm>
        </p:spPr>
        <p:txBody>
          <a:bodyPr lIns="101600" tIns="38100" rIns="76200" bIns="38100" anchor="t"/>
          <a:p>
            <a:pPr indent="0" defTabSz="685800"/>
            <a:r>
              <a:rPr lang="zh-CN" altLang="en-US" kern="1200" spc="200" normalizeH="0" baseline="0">
                <a:latin typeface="微软雅黑" panose="020B0503020204020204" charset="-122"/>
                <a:ea typeface="微软雅黑" panose="020B0503020204020204" charset="-122"/>
                <a:cs typeface="+mj-cs"/>
                <a:sym typeface="微软雅黑" panose="020B0503020204020204" charset="-122"/>
              </a:rPr>
              <a:t>协议概述</a:t>
            </a:r>
            <a:endParaRPr lang="zh-CN" altLang="en-US" kern="1200" spc="200" normalizeH="0" baseline="0">
              <a:latin typeface="微软雅黑" panose="020B0503020204020204" charset="-122"/>
              <a:ea typeface="微软雅黑" panose="020B0503020204020204" charset="-122"/>
              <a:cs typeface="+mj-cs"/>
              <a:sym typeface="微软雅黑" panose="020B0503020204020204" charset="-122"/>
            </a:endParaRPr>
          </a:p>
        </p:txBody>
      </p:sp>
      <p:sp>
        <p:nvSpPr>
          <p:cNvPr id="33794" name="内容占位符 2"/>
          <p:cNvSpPr>
            <a:spLocks noGrp="1"/>
          </p:cNvSpPr>
          <p:nvPr>
            <p:ph idx="1"/>
          </p:nvPr>
        </p:nvSpPr>
        <p:spPr>
          <a:xfrm>
            <a:off x="501650" y="952500"/>
            <a:ext cx="8140700" cy="5389563"/>
          </a:xfrm>
          <a:noFill/>
          <a:ln>
            <a:noFill/>
          </a:ln>
        </p:spPr>
        <p:txBody>
          <a:bodyPr lIns="101600" tIns="0" rIns="82550" bIns="0" anchor="t"/>
          <a:p>
            <a:pPr defTabSz="685800"/>
            <a:r>
              <a:rPr lang="zh-CN" kern="1200" spc="150" normalizeH="0" baseline="0">
                <a:latin typeface="微软雅黑" panose="020B0503020204020204" charset="-122"/>
                <a:ea typeface="微软雅黑" panose="020B0503020204020204" charset="-122"/>
                <a:cs typeface="+mn-cs"/>
              </a:rPr>
              <a:t>双方必须共同遵守的规则和约定。</a:t>
            </a:r>
            <a:endParaRPr lang="zh-CN" altLang="en-US" kern="1200" spc="150" normalizeH="0" baseline="0">
              <a:latin typeface="微软雅黑" panose="020B0503020204020204" charset="-122"/>
              <a:ea typeface="微软雅黑" panose="020B0503020204020204" charset="-122"/>
              <a:cs typeface="+mn-cs"/>
              <a:sym typeface="微软雅黑" panose="020B0503020204020204" charset="-122"/>
            </a:endParaRP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标题 1"/>
          <p:cNvSpPr>
            <a:spLocks noGrp="1"/>
          </p:cNvSpPr>
          <p:nvPr>
            <p:ph type="title"/>
          </p:nvPr>
        </p:nvSpPr>
        <p:spPr>
          <a:xfrm>
            <a:off x="501650" y="442913"/>
            <a:ext cx="8140700" cy="442912"/>
          </a:xfrm>
        </p:spPr>
        <p:txBody>
          <a:bodyPr lIns="101600" tIns="38100" rIns="76200" bIns="38100" anchor="t"/>
          <a:p>
            <a:pPr indent="0" defTabSz="685800"/>
            <a:r>
              <a:rPr lang="en-US" altLang="zh-CN" kern="1200" spc="200" normalizeH="0" baseline="0">
                <a:latin typeface="微软雅黑" panose="020B0503020204020204" charset="-122"/>
                <a:ea typeface="微软雅黑" panose="020B0503020204020204" charset="-122"/>
                <a:cs typeface="+mj-cs"/>
                <a:sym typeface="微软雅黑" panose="020B0503020204020204" charset="-122"/>
              </a:rPr>
              <a:t>HTTP</a:t>
            </a:r>
            <a:r>
              <a:rPr lang="zh-CN" kern="1200" spc="200" normalizeH="0" baseline="0">
                <a:latin typeface="微软雅黑" panose="020B0503020204020204" charset="-122"/>
                <a:ea typeface="微软雅黑" panose="020B0503020204020204" charset="-122"/>
                <a:cs typeface="+mj-cs"/>
                <a:sym typeface="微软雅黑" panose="020B0503020204020204" charset="-122"/>
              </a:rPr>
              <a:t>协议</a:t>
            </a:r>
            <a:endParaRPr lang="zh-CN" kern="1200" spc="200" normalizeH="0" baseline="0">
              <a:latin typeface="微软雅黑" panose="020B0503020204020204" charset="-122"/>
              <a:ea typeface="微软雅黑" panose="020B0503020204020204" charset="-122"/>
              <a:cs typeface="+mj-cs"/>
              <a:sym typeface="微软雅黑" panose="020B0503020204020204" charset="-122"/>
            </a:endParaRPr>
          </a:p>
        </p:txBody>
      </p:sp>
      <p:sp>
        <p:nvSpPr>
          <p:cNvPr id="34818" name="内容占位符 2"/>
          <p:cNvSpPr>
            <a:spLocks noGrp="1"/>
          </p:cNvSpPr>
          <p:nvPr>
            <p:ph idx="1"/>
          </p:nvPr>
        </p:nvSpPr>
        <p:spPr>
          <a:xfrm>
            <a:off x="501650" y="952500"/>
            <a:ext cx="8140700" cy="5389563"/>
          </a:xfrm>
          <a:noFill/>
          <a:ln>
            <a:noFill/>
          </a:ln>
        </p:spPr>
        <p:txBody>
          <a:bodyPr lIns="101600" tIns="0" rIns="82550" bIns="0" anchor="t"/>
          <a:p>
            <a:pPr defTabSz="685800"/>
            <a:endParaRPr lang="zh-CN" altLang="en-US" kern="1200" spc="150" normalizeH="0" baseline="0">
              <a:latin typeface="微软雅黑" panose="020B0503020204020204" charset="-122"/>
              <a:ea typeface="微软雅黑" panose="020B0503020204020204" charset="-122"/>
              <a:cs typeface="+mn-cs"/>
              <a:sym typeface="微软雅黑" panose="020B0503020204020204" charset="-122"/>
            </a:endParaRPr>
          </a:p>
        </p:txBody>
      </p:sp>
      <p:pic>
        <p:nvPicPr>
          <p:cNvPr id="34819" name="Picture 3"/>
          <p:cNvPicPr>
            <a:picLocks noChangeAspect="1"/>
          </p:cNvPicPr>
          <p:nvPr/>
        </p:nvPicPr>
        <p:blipFill>
          <a:blip r:embed="rId1"/>
          <a:stretch>
            <a:fillRect/>
          </a:stretch>
        </p:blipFill>
        <p:spPr>
          <a:xfrm>
            <a:off x="1524000" y="990600"/>
            <a:ext cx="5257800" cy="2303463"/>
          </a:xfrm>
          <a:prstGeom prst="rect">
            <a:avLst/>
          </a:prstGeom>
          <a:noFill/>
          <a:ln w="9525">
            <a:noFill/>
          </a:ln>
        </p:spPr>
      </p:pic>
      <p:sp>
        <p:nvSpPr>
          <p:cNvPr id="34820" name="Line 4"/>
          <p:cNvSpPr/>
          <p:nvPr/>
        </p:nvSpPr>
        <p:spPr>
          <a:xfrm flipV="1">
            <a:off x="5029200" y="3124200"/>
            <a:ext cx="0" cy="990600"/>
          </a:xfrm>
          <a:prstGeom prst="line">
            <a:avLst/>
          </a:prstGeom>
          <a:ln w="76200" cap="flat" cmpd="sng">
            <a:solidFill>
              <a:srgbClr val="FF0066"/>
            </a:solidFill>
            <a:prstDash val="solid"/>
            <a:round/>
            <a:headEnd type="none" w="med" len="med"/>
            <a:tailEnd type="triangle" w="med" len="med"/>
          </a:ln>
        </p:spPr>
      </p:sp>
      <p:sp>
        <p:nvSpPr>
          <p:cNvPr id="34821" name="Line 5"/>
          <p:cNvSpPr/>
          <p:nvPr/>
        </p:nvSpPr>
        <p:spPr>
          <a:xfrm>
            <a:off x="3657600" y="3124200"/>
            <a:ext cx="0" cy="1066800"/>
          </a:xfrm>
          <a:prstGeom prst="line">
            <a:avLst/>
          </a:prstGeom>
          <a:ln w="76200" cap="flat" cmpd="sng">
            <a:solidFill>
              <a:srgbClr val="FF0066"/>
            </a:solidFill>
            <a:prstDash val="solid"/>
            <a:round/>
            <a:headEnd type="none" w="med" len="med"/>
            <a:tailEnd type="triangle" w="med" len="med"/>
          </a:ln>
        </p:spPr>
      </p:sp>
      <p:pic>
        <p:nvPicPr>
          <p:cNvPr id="34822" name="Picture 6"/>
          <p:cNvPicPr>
            <a:picLocks noChangeAspect="1"/>
          </p:cNvPicPr>
          <p:nvPr/>
        </p:nvPicPr>
        <p:blipFill>
          <a:blip r:embed="rId2"/>
          <a:stretch>
            <a:fillRect/>
          </a:stretch>
        </p:blipFill>
        <p:spPr>
          <a:xfrm>
            <a:off x="2362200" y="4114800"/>
            <a:ext cx="3810000" cy="2309813"/>
          </a:xfrm>
          <a:prstGeom prst="rect">
            <a:avLst/>
          </a:prstGeom>
          <a:noFill/>
          <a:ln w="9525">
            <a:noFill/>
          </a:ln>
        </p:spPr>
      </p:pic>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标题 1"/>
          <p:cNvSpPr>
            <a:spLocks noGrp="1"/>
          </p:cNvSpPr>
          <p:nvPr>
            <p:ph type="title"/>
          </p:nvPr>
        </p:nvSpPr>
        <p:spPr>
          <a:xfrm>
            <a:off x="501650" y="442913"/>
            <a:ext cx="8140700" cy="442912"/>
          </a:xfrm>
        </p:spPr>
        <p:txBody>
          <a:bodyPr lIns="101600" tIns="38100" rIns="76200" bIns="38100" anchor="t"/>
          <a:p>
            <a:pPr indent="0" defTabSz="685800"/>
            <a:r>
              <a:rPr lang="zh-CN" altLang="zh-CN" kern="1200" spc="200" normalizeH="0" baseline="0">
                <a:latin typeface="微软雅黑" panose="020B0503020204020204" charset="-122"/>
                <a:ea typeface="微软雅黑" panose="020B0503020204020204" charset="-122"/>
                <a:cs typeface="+mj-cs"/>
              </a:rPr>
              <a:t>HTTP</a:t>
            </a:r>
            <a:r>
              <a:rPr lang="zh-CN" kern="1200" spc="200" normalizeH="0" baseline="0">
                <a:latin typeface="微软雅黑" panose="020B0503020204020204" charset="-122"/>
                <a:ea typeface="微软雅黑" panose="020B0503020204020204" charset="-122"/>
                <a:cs typeface="+mj-cs"/>
              </a:rPr>
              <a:t>协议请求响应模型</a:t>
            </a:r>
            <a:br>
              <a:rPr lang="zh-CN" altLang="en-US" kern="1200" spc="200" normalizeH="0" baseline="0" dirty="0">
                <a:latin typeface="微软雅黑" panose="020B0503020204020204" charset="-122"/>
                <a:ea typeface="微软雅黑" panose="020B0503020204020204" charset="-122"/>
                <a:cs typeface="+mj-cs"/>
                <a:sym typeface="微软雅黑" panose="020B0503020204020204" charset="-122"/>
              </a:rPr>
            </a:br>
            <a:endParaRPr lang="zh-CN" altLang="en-US" kern="1200" spc="200" normalizeH="0" baseline="0">
              <a:latin typeface="微软雅黑" panose="020B0503020204020204" charset="-122"/>
              <a:ea typeface="微软雅黑" panose="020B0503020204020204" charset="-122"/>
              <a:cs typeface="+mj-cs"/>
              <a:sym typeface="微软雅黑" panose="020B0503020204020204" charset="-122"/>
            </a:endParaRPr>
          </a:p>
        </p:txBody>
      </p:sp>
      <p:sp>
        <p:nvSpPr>
          <p:cNvPr id="36866" name="内容占位符 2"/>
          <p:cNvSpPr>
            <a:spLocks noGrp="1"/>
          </p:cNvSpPr>
          <p:nvPr>
            <p:ph idx="1"/>
          </p:nvPr>
        </p:nvSpPr>
        <p:spPr>
          <a:xfrm>
            <a:off x="501650" y="952500"/>
            <a:ext cx="8140700" cy="5389563"/>
          </a:xfrm>
          <a:noFill/>
          <a:ln>
            <a:noFill/>
          </a:ln>
        </p:spPr>
        <p:txBody>
          <a:bodyPr lIns="101600" tIns="0" rIns="82550" bIns="0" anchor="t"/>
          <a:p>
            <a:pPr defTabSz="685800"/>
            <a:endParaRPr lang="zh-CN" altLang="en-US" kern="1200" spc="150" normalizeH="0" baseline="0">
              <a:latin typeface="微软雅黑" panose="020B0503020204020204" charset="-122"/>
              <a:ea typeface="微软雅黑" panose="020B0503020204020204" charset="-122"/>
              <a:cs typeface="+mn-cs"/>
              <a:sym typeface="微软雅黑" panose="020B0503020204020204" charset="-122"/>
            </a:endParaRPr>
          </a:p>
        </p:txBody>
      </p:sp>
      <p:sp>
        <p:nvSpPr>
          <p:cNvPr id="36867" name="Rectangle 3"/>
          <p:cNvSpPr/>
          <p:nvPr/>
        </p:nvSpPr>
        <p:spPr>
          <a:xfrm>
            <a:off x="609600" y="2219325"/>
            <a:ext cx="2438400" cy="396240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a typeface="宋体" panose="02010600030101010101" pitchFamily="2" charset="-122"/>
            </a:endParaRPr>
          </a:p>
        </p:txBody>
      </p:sp>
      <p:sp>
        <p:nvSpPr>
          <p:cNvPr id="36868" name="Rectangle 4"/>
          <p:cNvSpPr/>
          <p:nvPr/>
        </p:nvSpPr>
        <p:spPr>
          <a:xfrm>
            <a:off x="6115050" y="2219325"/>
            <a:ext cx="2419350" cy="396240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p>
            <a:endParaRPr lang="zh-CN" altLang="en-US" dirty="0">
              <a:latin typeface="Arial" panose="020B0604020202020204" pitchFamily="34" charset="0"/>
              <a:ea typeface="宋体" panose="02010600030101010101" pitchFamily="2" charset="-122"/>
            </a:endParaRPr>
          </a:p>
        </p:txBody>
      </p:sp>
      <p:sp>
        <p:nvSpPr>
          <p:cNvPr id="36869" name="Text Box 6"/>
          <p:cNvSpPr txBox="1"/>
          <p:nvPr/>
        </p:nvSpPr>
        <p:spPr>
          <a:xfrm>
            <a:off x="6400800" y="1727200"/>
            <a:ext cx="1503363" cy="492125"/>
          </a:xfrm>
          <a:prstGeom prst="rect">
            <a:avLst/>
          </a:prstGeom>
          <a:noFill/>
          <a:ln w="9525">
            <a:noFill/>
          </a:ln>
        </p:spPr>
        <p:txBody>
          <a:bodyPr wrap="none" anchor="t">
            <a:spAutoFit/>
          </a:bodyPr>
          <a:p>
            <a:r>
              <a:rPr lang="en-US" altLang="zh-CN" sz="2600" dirty="0">
                <a:latin typeface="楷体_GB2312" pitchFamily="1" charset="-122"/>
                <a:ea typeface="楷体_GB2312" pitchFamily="1" charset="-122"/>
              </a:rPr>
              <a:t>IE</a:t>
            </a:r>
            <a:r>
              <a:rPr lang="zh-CN" altLang="en-US" sz="2600" dirty="0">
                <a:latin typeface="楷体_GB2312" pitchFamily="1" charset="-122"/>
                <a:ea typeface="楷体_GB2312" pitchFamily="1" charset="-122"/>
              </a:rPr>
              <a:t>浏览器</a:t>
            </a:r>
            <a:endParaRPr lang="zh-CN" altLang="en-US" sz="2600" dirty="0">
              <a:latin typeface="楷体_GB2312" pitchFamily="1" charset="-122"/>
              <a:ea typeface="楷体_GB2312" pitchFamily="1" charset="-122"/>
            </a:endParaRPr>
          </a:p>
        </p:txBody>
      </p:sp>
      <p:sp>
        <p:nvSpPr>
          <p:cNvPr id="36870" name="Oval 7"/>
          <p:cNvSpPr/>
          <p:nvPr/>
        </p:nvSpPr>
        <p:spPr>
          <a:xfrm>
            <a:off x="838200" y="2371725"/>
            <a:ext cx="1905000" cy="1524000"/>
          </a:xfrm>
          <a:prstGeom prst="ellipse">
            <a:avLst/>
          </a:prstGeom>
          <a:solidFill>
            <a:schemeClr val="bg1"/>
          </a:solidFill>
          <a:ln w="9525" cap="flat" cmpd="sng">
            <a:solidFill>
              <a:schemeClr val="tx1"/>
            </a:solidFill>
            <a:prstDash val="solid"/>
            <a:round/>
            <a:headEnd type="none" w="med" len="med"/>
            <a:tailEnd type="none" w="med" len="med"/>
          </a:ln>
        </p:spPr>
        <p:txBody>
          <a:bodyPr wrap="none" anchor="ctr"/>
          <a:p>
            <a:pPr algn="ctr"/>
            <a:r>
              <a:rPr lang="zh-CN" altLang="zh-CN" sz="2600" b="1" dirty="0">
                <a:latin typeface="楷体_GB2312" pitchFamily="1" charset="-122"/>
                <a:ea typeface="楷体_GB2312" pitchFamily="1" charset="-122"/>
              </a:rPr>
              <a:t>Login.htm</a:t>
            </a:r>
            <a:endParaRPr lang="zh-CN" altLang="zh-CN" sz="2600" b="1" dirty="0">
              <a:latin typeface="楷体_GB2312" pitchFamily="1" charset="-122"/>
              <a:ea typeface="楷体_GB2312" pitchFamily="1" charset="-122"/>
            </a:endParaRPr>
          </a:p>
        </p:txBody>
      </p:sp>
      <p:sp>
        <p:nvSpPr>
          <p:cNvPr id="36871" name="Line 8"/>
          <p:cNvSpPr/>
          <p:nvPr/>
        </p:nvSpPr>
        <p:spPr>
          <a:xfrm flipH="1">
            <a:off x="3048000" y="2524125"/>
            <a:ext cx="3048000" cy="381000"/>
          </a:xfrm>
          <a:prstGeom prst="line">
            <a:avLst/>
          </a:prstGeom>
          <a:ln w="28575" cap="flat" cmpd="sng">
            <a:solidFill>
              <a:srgbClr val="FF0066"/>
            </a:solidFill>
            <a:prstDash val="solid"/>
            <a:round/>
            <a:headEnd type="none" w="med" len="med"/>
            <a:tailEnd type="triangle" w="med" len="med"/>
          </a:ln>
        </p:spPr>
      </p:sp>
      <p:sp>
        <p:nvSpPr>
          <p:cNvPr id="36872" name="Line 9"/>
          <p:cNvSpPr/>
          <p:nvPr/>
        </p:nvSpPr>
        <p:spPr>
          <a:xfrm>
            <a:off x="3048000" y="3743325"/>
            <a:ext cx="2971800" cy="1066800"/>
          </a:xfrm>
          <a:prstGeom prst="line">
            <a:avLst/>
          </a:prstGeom>
          <a:ln w="28575" cap="flat" cmpd="sng">
            <a:solidFill>
              <a:srgbClr val="FF0066"/>
            </a:solidFill>
            <a:prstDash val="solid"/>
            <a:round/>
            <a:headEnd type="none" w="med" len="med"/>
            <a:tailEnd type="triangle" w="med" len="med"/>
          </a:ln>
        </p:spPr>
      </p:sp>
      <p:sp>
        <p:nvSpPr>
          <p:cNvPr id="36873" name="Oval 10"/>
          <p:cNvSpPr/>
          <p:nvPr/>
        </p:nvSpPr>
        <p:spPr>
          <a:xfrm>
            <a:off x="6400800" y="4276725"/>
            <a:ext cx="1905000" cy="1524000"/>
          </a:xfrm>
          <a:prstGeom prst="ellipse">
            <a:avLst/>
          </a:prstGeom>
          <a:solidFill>
            <a:schemeClr val="bg1"/>
          </a:solidFill>
          <a:ln w="9525" cap="flat" cmpd="sng">
            <a:solidFill>
              <a:schemeClr val="tx1"/>
            </a:solidFill>
            <a:prstDash val="solid"/>
            <a:round/>
            <a:headEnd type="none" w="med" len="med"/>
            <a:tailEnd type="none" w="med" len="med"/>
          </a:ln>
        </p:spPr>
        <p:txBody>
          <a:bodyPr wrap="none" anchor="ctr"/>
          <a:p>
            <a:pPr algn="ctr"/>
            <a:r>
              <a:rPr lang="zh-CN" altLang="zh-CN" sz="2600" b="1" dirty="0">
                <a:latin typeface="楷体_GB2312" pitchFamily="1" charset="-122"/>
                <a:ea typeface="楷体_GB2312" pitchFamily="1" charset="-122"/>
              </a:rPr>
              <a:t>Login.htm</a:t>
            </a:r>
            <a:endParaRPr lang="zh-CN" altLang="zh-CN" sz="2600" b="1" dirty="0">
              <a:latin typeface="楷体_GB2312" pitchFamily="1" charset="-122"/>
              <a:ea typeface="楷体_GB2312" pitchFamily="1" charset="-122"/>
            </a:endParaRPr>
          </a:p>
        </p:txBody>
      </p:sp>
      <p:sp>
        <p:nvSpPr>
          <p:cNvPr id="36874" name="Text Box 11"/>
          <p:cNvSpPr txBox="1"/>
          <p:nvPr/>
        </p:nvSpPr>
        <p:spPr>
          <a:xfrm>
            <a:off x="3657600" y="2309813"/>
            <a:ext cx="1644650" cy="366712"/>
          </a:xfrm>
          <a:prstGeom prst="rect">
            <a:avLst/>
          </a:prstGeom>
          <a:noFill/>
          <a:ln w="9525">
            <a:noFill/>
          </a:ln>
        </p:spPr>
        <p:txBody>
          <a:bodyPr wrap="none" anchor="t">
            <a:spAutoFit/>
          </a:bodyPr>
          <a:p>
            <a:r>
              <a:rPr lang="zh-CN" altLang="en-US" dirty="0">
                <a:latin typeface="Arial" panose="020B0604020202020204" pitchFamily="34" charset="0"/>
                <a:ea typeface="宋体" panose="02010600030101010101" pitchFamily="2" charset="-122"/>
              </a:rPr>
              <a:t>请求</a:t>
            </a:r>
            <a:r>
              <a:rPr lang="zh-CN" altLang="zh-CN" dirty="0">
                <a:latin typeface="Arial" panose="020B0604020202020204" pitchFamily="34" charset="0"/>
                <a:ea typeface="宋体" panose="02010600030101010101" pitchFamily="2" charset="-122"/>
              </a:rPr>
              <a:t>Login.htm</a:t>
            </a:r>
            <a:endParaRPr lang="zh-CN" altLang="zh-CN" dirty="0">
              <a:latin typeface="Arial" panose="020B0604020202020204" pitchFamily="34" charset="0"/>
              <a:ea typeface="宋体" panose="02010600030101010101" pitchFamily="2" charset="-122"/>
            </a:endParaRPr>
          </a:p>
        </p:txBody>
      </p:sp>
      <p:sp>
        <p:nvSpPr>
          <p:cNvPr id="36875" name="Text Box 12"/>
          <p:cNvSpPr txBox="1"/>
          <p:nvPr/>
        </p:nvSpPr>
        <p:spPr>
          <a:xfrm>
            <a:off x="3429000" y="4505325"/>
            <a:ext cx="2012950" cy="366713"/>
          </a:xfrm>
          <a:prstGeom prst="rect">
            <a:avLst/>
          </a:prstGeom>
          <a:noFill/>
          <a:ln w="9525">
            <a:noFill/>
          </a:ln>
        </p:spPr>
        <p:txBody>
          <a:bodyPr wrap="none" anchor="t">
            <a:spAutoFit/>
          </a:bodyPr>
          <a:p>
            <a:r>
              <a:rPr lang="zh-CN" altLang="en-US" dirty="0">
                <a:latin typeface="Arial" panose="020B0604020202020204" pitchFamily="34" charset="0"/>
                <a:ea typeface="宋体" panose="02010600030101010101" pitchFamily="2" charset="-122"/>
              </a:rPr>
              <a:t>通过网络传输响应</a:t>
            </a:r>
            <a:endParaRPr lang="zh-CN" altLang="en-US" dirty="0">
              <a:latin typeface="Arial" panose="020B0604020202020204" pitchFamily="34" charset="0"/>
              <a:ea typeface="宋体" panose="02010600030101010101" pitchFamily="2" charset="-122"/>
            </a:endParaRPr>
          </a:p>
        </p:txBody>
      </p:sp>
      <p:sp>
        <p:nvSpPr>
          <p:cNvPr id="36876" name="Text Box 5"/>
          <p:cNvSpPr txBox="1"/>
          <p:nvPr/>
        </p:nvSpPr>
        <p:spPr>
          <a:xfrm>
            <a:off x="746125" y="1657350"/>
            <a:ext cx="2165350" cy="490538"/>
          </a:xfrm>
          <a:prstGeom prst="rect">
            <a:avLst/>
          </a:prstGeom>
          <a:noFill/>
          <a:ln w="9525">
            <a:noFill/>
          </a:ln>
        </p:spPr>
        <p:txBody>
          <a:bodyPr wrap="none" anchor="t">
            <a:spAutoFit/>
          </a:bodyPr>
          <a:p>
            <a:r>
              <a:rPr lang="zh-CN" altLang="zh-CN" sz="2600" dirty="0">
                <a:latin typeface="楷体_GB2312" pitchFamily="1" charset="-122"/>
                <a:ea typeface="楷体_GB2312" pitchFamily="1" charset="-122"/>
              </a:rPr>
              <a:t>tomcat服务器</a:t>
            </a:r>
            <a:endParaRPr lang="en-US" altLang="zh-CN" sz="2600" dirty="0">
              <a:latin typeface="楷体_GB2312" pitchFamily="1" charset="-122"/>
              <a:ea typeface="楷体_GB2312" pitchFamily="1" charset="-122"/>
            </a:endParaRP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标题 1"/>
          <p:cNvSpPr>
            <a:spLocks noGrp="1"/>
          </p:cNvSpPr>
          <p:nvPr>
            <p:ph type="title"/>
          </p:nvPr>
        </p:nvSpPr>
        <p:spPr>
          <a:xfrm>
            <a:off x="501650" y="442913"/>
            <a:ext cx="8140700" cy="442912"/>
          </a:xfrm>
        </p:spPr>
        <p:txBody>
          <a:bodyPr lIns="101600" tIns="38100" rIns="76200" bIns="38100" anchor="t"/>
          <a:p>
            <a:pPr indent="0" defTabSz="685800"/>
            <a:r>
              <a:rPr lang="en-US" altLang="zh-CN" kern="1200" spc="200" normalizeH="0" baseline="0">
                <a:latin typeface="微软雅黑" panose="020B0503020204020204" charset="-122"/>
                <a:ea typeface="微软雅黑" panose="020B0503020204020204" charset="-122"/>
                <a:cs typeface="+mj-cs"/>
                <a:sym typeface="微软雅黑" panose="020B0503020204020204" charset="-122"/>
              </a:rPr>
              <a:t>HTTP</a:t>
            </a:r>
            <a:r>
              <a:rPr lang="zh-CN" kern="1200" spc="200" normalizeH="0" baseline="0">
                <a:latin typeface="微软雅黑" panose="020B0503020204020204" charset="-122"/>
                <a:ea typeface="微软雅黑" panose="020B0503020204020204" charset="-122"/>
                <a:cs typeface="+mj-cs"/>
                <a:sym typeface="微软雅黑" panose="020B0503020204020204" charset="-122"/>
              </a:rPr>
              <a:t>请求</a:t>
            </a:r>
            <a:endParaRPr lang="zh-CN" kern="1200" spc="200" normalizeH="0" baseline="0">
              <a:latin typeface="微软雅黑" panose="020B0503020204020204" charset="-122"/>
              <a:ea typeface="微软雅黑" panose="020B0503020204020204" charset="-122"/>
              <a:cs typeface="+mj-cs"/>
              <a:sym typeface="微软雅黑" panose="020B0503020204020204" charset="-122"/>
            </a:endParaRPr>
          </a:p>
        </p:txBody>
      </p:sp>
      <p:pic>
        <p:nvPicPr>
          <p:cNvPr id="38914" name="Picture 3"/>
          <p:cNvPicPr>
            <a:picLocks noChangeAspect="1"/>
          </p:cNvPicPr>
          <p:nvPr>
            <p:ph idx="1"/>
          </p:nvPr>
        </p:nvPicPr>
        <p:blipFill>
          <a:blip r:embed="rId1"/>
          <a:stretch>
            <a:fillRect/>
          </a:stretch>
        </p:blipFill>
        <p:spPr>
          <a:xfrm>
            <a:off x="549275" y="1076325"/>
            <a:ext cx="8045450" cy="2814638"/>
          </a:xfrm>
          <a:noFill/>
          <a:ln>
            <a:noFill/>
          </a:ln>
        </p:spPr>
      </p:pic>
    </p:spTree>
    <p:custDataLst>
      <p:tags r:id="rId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标题 1"/>
          <p:cNvSpPr>
            <a:spLocks noGrp="1"/>
          </p:cNvSpPr>
          <p:nvPr>
            <p:ph type="title"/>
          </p:nvPr>
        </p:nvSpPr>
        <p:spPr>
          <a:xfrm>
            <a:off x="501650" y="442913"/>
            <a:ext cx="8140700" cy="442912"/>
          </a:xfrm>
        </p:spPr>
        <p:txBody>
          <a:bodyPr lIns="101600" tIns="38100" rIns="76200" bIns="38100" anchor="t"/>
          <a:p>
            <a:pPr indent="0" defTabSz="685800"/>
            <a:r>
              <a:rPr lang="zh-CN" kern="1200" spc="200" normalizeH="0" baseline="0">
                <a:latin typeface="微软雅黑" panose="020B0503020204020204" charset="-122"/>
                <a:ea typeface="微软雅黑" panose="020B0503020204020204" charset="-122"/>
                <a:cs typeface="+mj-cs"/>
              </a:rPr>
              <a:t>模拟</a:t>
            </a:r>
            <a:r>
              <a:rPr lang="zh-CN" altLang="zh-CN" kern="1200" spc="200" normalizeH="0" baseline="0">
                <a:latin typeface="微软雅黑" panose="020B0503020204020204" charset="-122"/>
                <a:ea typeface="微软雅黑" panose="020B0503020204020204" charset="-122"/>
                <a:cs typeface="+mj-cs"/>
              </a:rPr>
              <a:t>Tomcat,</a:t>
            </a:r>
            <a:r>
              <a:rPr lang="zh-CN" kern="1200" spc="200" normalizeH="0" baseline="0">
                <a:latin typeface="微软雅黑" panose="020B0503020204020204" charset="-122"/>
                <a:ea typeface="微软雅黑" panose="020B0503020204020204" charset="-122"/>
                <a:cs typeface="+mj-cs"/>
              </a:rPr>
              <a:t>获取请求信息</a:t>
            </a:r>
            <a:endParaRPr lang="zh-CN" altLang="en-US" kern="1200" spc="200" normalizeH="0" baseline="0">
              <a:latin typeface="微软雅黑" panose="020B0503020204020204" charset="-122"/>
              <a:ea typeface="微软雅黑" panose="020B0503020204020204" charset="-122"/>
              <a:cs typeface="+mj-cs"/>
              <a:sym typeface="微软雅黑" panose="020B0503020204020204" charset="-122"/>
            </a:endParaRPr>
          </a:p>
        </p:txBody>
      </p:sp>
      <p:pic>
        <p:nvPicPr>
          <p:cNvPr id="39938" name="Picture 3"/>
          <p:cNvPicPr>
            <a:picLocks noChangeAspect="1"/>
          </p:cNvPicPr>
          <p:nvPr>
            <p:ph idx="1"/>
          </p:nvPr>
        </p:nvPicPr>
        <p:blipFill>
          <a:blip r:embed="rId1"/>
          <a:stretch>
            <a:fillRect/>
          </a:stretch>
        </p:blipFill>
        <p:spPr>
          <a:xfrm>
            <a:off x="466725" y="1276350"/>
            <a:ext cx="8228013" cy="4751388"/>
          </a:xfrm>
          <a:noFill/>
          <a:ln>
            <a:noFill/>
          </a:ln>
        </p:spPr>
      </p:pic>
    </p:spTree>
    <p:custDataLst>
      <p:tags r:id="rId2"/>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标题 1"/>
          <p:cNvSpPr>
            <a:spLocks noGrp="1"/>
          </p:cNvSpPr>
          <p:nvPr>
            <p:ph type="title"/>
          </p:nvPr>
        </p:nvSpPr>
        <p:spPr>
          <a:xfrm>
            <a:off x="501650" y="442913"/>
            <a:ext cx="8140700" cy="442912"/>
          </a:xfrm>
        </p:spPr>
        <p:txBody>
          <a:bodyPr lIns="101600" tIns="38100" rIns="76200" bIns="38100" anchor="t"/>
          <a:p>
            <a:pPr indent="0" defTabSz="685800"/>
            <a:r>
              <a:rPr lang="en-US" altLang="zh-CN" kern="1200" spc="200" normalizeH="0" baseline="0">
                <a:latin typeface="微软雅黑" panose="020B0503020204020204" charset="-122"/>
                <a:ea typeface="微软雅黑" panose="020B0503020204020204" charset="-122"/>
                <a:cs typeface="+mj-cs"/>
                <a:sym typeface="微软雅黑" panose="020B0503020204020204" charset="-122"/>
              </a:rPr>
              <a:t>HTTP</a:t>
            </a:r>
            <a:r>
              <a:rPr lang="zh-CN" kern="1200" spc="200" normalizeH="0" baseline="0">
                <a:latin typeface="微软雅黑" panose="020B0503020204020204" charset="-122"/>
                <a:ea typeface="微软雅黑" panose="020B0503020204020204" charset="-122"/>
                <a:cs typeface="+mj-cs"/>
                <a:sym typeface="微软雅黑" panose="020B0503020204020204" charset="-122"/>
              </a:rPr>
              <a:t>响应</a:t>
            </a:r>
            <a:endParaRPr lang="zh-CN" kern="1200" spc="200" normalizeH="0" baseline="0">
              <a:latin typeface="微软雅黑" panose="020B0503020204020204" charset="-122"/>
              <a:ea typeface="微软雅黑" panose="020B0503020204020204" charset="-122"/>
              <a:cs typeface="+mj-cs"/>
              <a:sym typeface="微软雅黑" panose="020B0503020204020204" charset="-122"/>
            </a:endParaRPr>
          </a:p>
        </p:txBody>
      </p:sp>
      <p:pic>
        <p:nvPicPr>
          <p:cNvPr id="41986" name="Picture 3"/>
          <p:cNvPicPr>
            <a:picLocks noChangeAspect="1"/>
          </p:cNvPicPr>
          <p:nvPr>
            <p:ph idx="1"/>
          </p:nvPr>
        </p:nvPicPr>
        <p:blipFill>
          <a:blip r:embed="rId1"/>
          <a:stretch>
            <a:fillRect/>
          </a:stretch>
        </p:blipFill>
        <p:spPr>
          <a:xfrm>
            <a:off x="558800" y="1957388"/>
            <a:ext cx="8218488" cy="3457575"/>
          </a:xfrm>
          <a:noFill/>
          <a:ln>
            <a:noFill/>
          </a:ln>
        </p:spPr>
      </p:pic>
    </p:spTree>
    <p:custDataLst>
      <p:tags r:id="rId2"/>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标题 1"/>
          <p:cNvSpPr>
            <a:spLocks noGrp="1"/>
          </p:cNvSpPr>
          <p:nvPr>
            <p:ph type="title"/>
          </p:nvPr>
        </p:nvSpPr>
        <p:spPr>
          <a:xfrm>
            <a:off x="501650" y="442913"/>
            <a:ext cx="8140700" cy="442912"/>
          </a:xfrm>
        </p:spPr>
        <p:txBody>
          <a:bodyPr lIns="101600" tIns="38100" rIns="76200" bIns="38100" anchor="t"/>
          <a:p>
            <a:pPr indent="0" defTabSz="685800"/>
            <a:r>
              <a:rPr lang="zh-CN" kern="1200" spc="200" normalizeH="0" baseline="0">
                <a:latin typeface="微软雅黑" panose="020B0503020204020204" charset="-122"/>
                <a:ea typeface="微软雅黑" panose="020B0503020204020204" charset="-122"/>
                <a:cs typeface="+mj-cs"/>
              </a:rPr>
              <a:t>模拟</a:t>
            </a:r>
            <a:r>
              <a:rPr lang="zh-CN" altLang="zh-CN" kern="1200" spc="200" normalizeH="0" baseline="0">
                <a:latin typeface="微软雅黑" panose="020B0503020204020204" charset="-122"/>
                <a:ea typeface="微软雅黑" panose="020B0503020204020204" charset="-122"/>
                <a:cs typeface="+mj-cs"/>
              </a:rPr>
              <a:t>IE</a:t>
            </a:r>
            <a:r>
              <a:rPr lang="zh-CN" kern="1200" spc="200" normalizeH="0" baseline="0">
                <a:latin typeface="微软雅黑" panose="020B0503020204020204" charset="-122"/>
                <a:ea typeface="微软雅黑" panose="020B0503020204020204" charset="-122"/>
                <a:cs typeface="+mj-cs"/>
              </a:rPr>
              <a:t>浏览器</a:t>
            </a:r>
            <a:r>
              <a:rPr lang="zh-CN" altLang="zh-CN" kern="1200" spc="200" normalizeH="0" baseline="0">
                <a:latin typeface="微软雅黑" panose="020B0503020204020204" charset="-122"/>
                <a:ea typeface="微软雅黑" panose="020B0503020204020204" charset="-122"/>
                <a:cs typeface="+mj-cs"/>
              </a:rPr>
              <a:t>,</a:t>
            </a:r>
            <a:r>
              <a:rPr lang="zh-CN" kern="1200" spc="200" normalizeH="0" baseline="0">
                <a:latin typeface="微软雅黑" panose="020B0503020204020204" charset="-122"/>
                <a:ea typeface="微软雅黑" panose="020B0503020204020204" charset="-122"/>
                <a:cs typeface="+mj-cs"/>
              </a:rPr>
              <a:t>获取响应信息</a:t>
            </a:r>
            <a:endParaRPr lang="zh-CN" altLang="en-US" kern="1200" spc="200" normalizeH="0" baseline="0">
              <a:latin typeface="微软雅黑" panose="020B0503020204020204" charset="-122"/>
              <a:ea typeface="微软雅黑" panose="020B0503020204020204" charset="-122"/>
              <a:cs typeface="+mj-cs"/>
              <a:sym typeface="微软雅黑" panose="020B0503020204020204" charset="-122"/>
            </a:endParaRPr>
          </a:p>
        </p:txBody>
      </p:sp>
      <p:pic>
        <p:nvPicPr>
          <p:cNvPr id="43010" name="Picture 3"/>
          <p:cNvPicPr>
            <a:picLocks noChangeAspect="1"/>
          </p:cNvPicPr>
          <p:nvPr>
            <p:ph idx="1"/>
          </p:nvPr>
        </p:nvPicPr>
        <p:blipFill>
          <a:blip r:embed="rId1"/>
          <a:stretch>
            <a:fillRect/>
          </a:stretch>
        </p:blipFill>
        <p:spPr>
          <a:xfrm>
            <a:off x="628650" y="1089025"/>
            <a:ext cx="8018463" cy="5200650"/>
          </a:xfrm>
          <a:noFill/>
          <a:ln>
            <a:noFill/>
          </a:ln>
        </p:spPr>
      </p:pic>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标题 1"/>
          <p:cNvSpPr>
            <a:spLocks noGrp="1"/>
          </p:cNvSpPr>
          <p:nvPr>
            <p:ph type="title"/>
          </p:nvPr>
        </p:nvSpPr>
        <p:spPr>
          <a:xfrm>
            <a:off x="501650" y="442913"/>
            <a:ext cx="8140700" cy="442912"/>
          </a:xfrm>
        </p:spPr>
        <p:txBody>
          <a:bodyPr lIns="101600" tIns="38100" rIns="76200" bIns="38100" anchor="t"/>
          <a:p>
            <a:pPr indent="0" defTabSz="685800"/>
            <a:r>
              <a:rPr lang="zh-CN" altLang="en-US" kern="1200" spc="200" normalizeH="0" baseline="0">
                <a:latin typeface="微软雅黑" panose="020B0503020204020204" charset="-122"/>
                <a:ea typeface="微软雅黑" panose="020B0503020204020204" charset="-122"/>
                <a:cs typeface="+mj-cs"/>
                <a:sym typeface="微软雅黑" panose="020B0503020204020204" charset="-122"/>
              </a:rPr>
              <a:t>主要内容</a:t>
            </a:r>
            <a:endParaRPr lang="zh-CN" altLang="en-US" kern="1200" spc="200" normalizeH="0" baseline="0">
              <a:latin typeface="微软雅黑" panose="020B0503020204020204" charset="-122"/>
              <a:ea typeface="微软雅黑" panose="020B0503020204020204" charset="-122"/>
              <a:cs typeface="+mj-cs"/>
              <a:sym typeface="微软雅黑" panose="020B0503020204020204" charset="-122"/>
            </a:endParaRPr>
          </a:p>
        </p:txBody>
      </p:sp>
      <p:sp>
        <p:nvSpPr>
          <p:cNvPr id="22530" name="内容占位符 2"/>
          <p:cNvSpPr>
            <a:spLocks noGrp="1"/>
          </p:cNvSpPr>
          <p:nvPr>
            <p:ph idx="1"/>
          </p:nvPr>
        </p:nvSpPr>
        <p:spPr>
          <a:xfrm>
            <a:off x="501650" y="952500"/>
            <a:ext cx="8140700" cy="5389563"/>
          </a:xfrm>
          <a:noFill/>
          <a:ln>
            <a:noFill/>
          </a:ln>
        </p:spPr>
        <p:txBody>
          <a:bodyPr lIns="101600" tIns="0" rIns="82550" bIns="0" anchor="t"/>
          <a:p>
            <a:pPr defTabSz="685800"/>
            <a:r>
              <a:rPr lang="zh-CN" kern="1200" spc="150" normalizeH="0" baseline="0">
                <a:latin typeface="微软雅黑" panose="020B0503020204020204" charset="-122"/>
                <a:ea typeface="微软雅黑" panose="020B0503020204020204" charset="-122"/>
                <a:cs typeface="+mn-cs"/>
              </a:rPr>
              <a:t>了解</a:t>
            </a:r>
            <a:r>
              <a:rPr lang="zh-CN" altLang="zh-CN" kern="1200" spc="150" normalizeH="0" baseline="0">
                <a:latin typeface="微软雅黑" panose="020B0503020204020204" charset="-122"/>
                <a:ea typeface="微软雅黑" panose="020B0503020204020204" charset="-122"/>
                <a:cs typeface="+mn-cs"/>
              </a:rPr>
              <a:t>HTTP</a:t>
            </a:r>
            <a:r>
              <a:rPr lang="zh-CN" kern="1200" spc="150" normalizeH="0" baseline="0">
                <a:latin typeface="微软雅黑" panose="020B0503020204020204" charset="-122"/>
                <a:ea typeface="微软雅黑" panose="020B0503020204020204" charset="-122"/>
                <a:cs typeface="+mn-cs"/>
              </a:rPr>
              <a:t>协议的请求与响应模型</a:t>
            </a:r>
            <a:endParaRPr lang="zh-CN" altLang="en-US" kern="1200" spc="150" normalizeH="0" baseline="0" dirty="0">
              <a:latin typeface="微软雅黑" panose="020B0503020204020204" charset="-122"/>
              <a:ea typeface="微软雅黑" panose="020B0503020204020204" charset="-122"/>
              <a:cs typeface="+mn-cs"/>
              <a:sym typeface="微软雅黑" panose="020B0503020204020204" charset="-122"/>
            </a:endParaRPr>
          </a:p>
          <a:p>
            <a:pPr defTabSz="685800"/>
            <a:r>
              <a:rPr lang="zh-CN" kern="1200" spc="150" normalizeH="0" baseline="0">
                <a:latin typeface="微软雅黑" panose="020B0503020204020204" charset="-122"/>
                <a:ea typeface="微软雅黑" panose="020B0503020204020204" charset="-122"/>
                <a:cs typeface="+mn-cs"/>
              </a:rPr>
              <a:t>了解浏览器的工作原理</a:t>
            </a:r>
            <a:endParaRPr lang="zh-CN" altLang="en-US" kern="1200" spc="150" normalizeH="0" baseline="0" dirty="0">
              <a:latin typeface="微软雅黑" panose="020B0503020204020204" charset="-122"/>
              <a:ea typeface="微软雅黑" panose="020B0503020204020204" charset="-122"/>
              <a:cs typeface="+mn-cs"/>
              <a:sym typeface="微软雅黑" panose="020B0503020204020204" charset="-122"/>
            </a:endParaRPr>
          </a:p>
          <a:p>
            <a:pPr defTabSz="685800"/>
            <a:r>
              <a:rPr lang="zh-CN" kern="1200" spc="150" normalizeH="0" baseline="0">
                <a:latin typeface="微软雅黑" panose="020B0503020204020204" charset="-122"/>
                <a:ea typeface="微软雅黑" panose="020B0503020204020204" charset="-122"/>
                <a:cs typeface="+mn-cs"/>
              </a:rPr>
              <a:t>了解</a:t>
            </a:r>
            <a:r>
              <a:rPr lang="zh-CN" altLang="zh-CN" kern="1200" spc="150" normalizeH="0" baseline="0">
                <a:latin typeface="微软雅黑" panose="020B0503020204020204" charset="-122"/>
                <a:ea typeface="微软雅黑" panose="020B0503020204020204" charset="-122"/>
                <a:cs typeface="+mn-cs"/>
              </a:rPr>
              <a:t>Web</a:t>
            </a:r>
            <a:r>
              <a:rPr lang="zh-CN" kern="1200" spc="150" normalizeH="0" baseline="0">
                <a:latin typeface="微软雅黑" panose="020B0503020204020204" charset="-122"/>
                <a:ea typeface="微软雅黑" panose="020B0503020204020204" charset="-122"/>
                <a:cs typeface="+mn-cs"/>
              </a:rPr>
              <a:t>服务器的工作原理</a:t>
            </a:r>
            <a:endParaRPr lang="zh-CN" altLang="en-US" kern="1200" spc="150" normalizeH="0" baseline="0" dirty="0">
              <a:latin typeface="微软雅黑" panose="020B0503020204020204" charset="-122"/>
              <a:ea typeface="微软雅黑" panose="020B0503020204020204" charset="-122"/>
              <a:cs typeface="+mn-cs"/>
              <a:sym typeface="微软雅黑" panose="020B0503020204020204" charset="-122"/>
            </a:endParaRPr>
          </a:p>
          <a:p>
            <a:pPr defTabSz="685800"/>
            <a:endParaRPr lang="zh-CN" altLang="en-US" kern="1200" spc="150" normalizeH="0" baseline="0">
              <a:latin typeface="微软雅黑" panose="020B0503020204020204" charset="-122"/>
              <a:ea typeface="微软雅黑" panose="020B0503020204020204" charset="-122"/>
              <a:cs typeface="+mn-cs"/>
              <a:sym typeface="微软雅黑" panose="020B0503020204020204" charset="-122"/>
            </a:endParaRP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标题 1"/>
          <p:cNvSpPr>
            <a:spLocks noGrp="1"/>
          </p:cNvSpPr>
          <p:nvPr>
            <p:ph type="title"/>
          </p:nvPr>
        </p:nvSpPr>
        <p:spPr>
          <a:xfrm>
            <a:off x="501650" y="442913"/>
            <a:ext cx="8140700" cy="442912"/>
          </a:xfrm>
        </p:spPr>
        <p:txBody>
          <a:bodyPr lIns="101600" tIns="38100" rIns="76200" bIns="38100" anchor="t"/>
          <a:p>
            <a:pPr indent="0" defTabSz="685800"/>
            <a:r>
              <a:rPr lang="zh-CN" altLang="en-US" kern="1200" spc="200" normalizeH="0" baseline="0">
                <a:latin typeface="微软雅黑" panose="020B0503020204020204" charset="-122"/>
                <a:ea typeface="微软雅黑" panose="020B0503020204020204" charset="-122"/>
                <a:cs typeface="+mj-cs"/>
                <a:sym typeface="微软雅黑" panose="020B0503020204020204" charset="-122"/>
              </a:rPr>
              <a:t>浏览器与</a:t>
            </a:r>
            <a:r>
              <a:rPr lang="en-US" altLang="zh-CN" kern="1200" spc="200" normalizeH="0" baseline="0">
                <a:latin typeface="微软雅黑" panose="020B0503020204020204" charset="-122"/>
                <a:ea typeface="微软雅黑" panose="020B0503020204020204" charset="-122"/>
                <a:cs typeface="+mj-cs"/>
                <a:sym typeface="微软雅黑" panose="020B0503020204020204" charset="-122"/>
              </a:rPr>
              <a:t>TOMCAT</a:t>
            </a:r>
            <a:r>
              <a:rPr lang="zh-CN" kern="1200" spc="200" normalizeH="0" baseline="0">
                <a:latin typeface="微软雅黑" panose="020B0503020204020204" charset="-122"/>
                <a:ea typeface="微软雅黑" panose="020B0503020204020204" charset="-122"/>
                <a:cs typeface="+mj-cs"/>
                <a:sym typeface="微软雅黑" panose="020B0503020204020204" charset="-122"/>
              </a:rPr>
              <a:t>服务器访问流程</a:t>
            </a:r>
            <a:endParaRPr lang="zh-CN" kern="1200" spc="200" normalizeH="0" baseline="0">
              <a:latin typeface="微软雅黑" panose="020B0503020204020204" charset="-122"/>
              <a:ea typeface="微软雅黑" panose="020B0503020204020204" charset="-122"/>
              <a:cs typeface="+mj-cs"/>
              <a:sym typeface="微软雅黑" panose="020B0503020204020204" charset="-122"/>
            </a:endParaRPr>
          </a:p>
        </p:txBody>
      </p:sp>
      <p:sp>
        <p:nvSpPr>
          <p:cNvPr id="45058" name="内容占位符 2"/>
          <p:cNvSpPr>
            <a:spLocks noGrp="1"/>
          </p:cNvSpPr>
          <p:nvPr>
            <p:ph idx="1"/>
          </p:nvPr>
        </p:nvSpPr>
        <p:spPr>
          <a:xfrm>
            <a:off x="501650" y="952500"/>
            <a:ext cx="8140700" cy="5389563"/>
          </a:xfrm>
          <a:noFill/>
          <a:ln>
            <a:noFill/>
          </a:ln>
        </p:spPr>
        <p:txBody>
          <a:bodyPr lIns="101600" tIns="0" rIns="82550" bIns="0" anchor="t"/>
          <a:p>
            <a:pPr defTabSz="685800"/>
            <a:r>
              <a:rPr lang="zh-CN" kern="1200" spc="150" normalizeH="0" baseline="0">
                <a:latin typeface="微软雅黑" panose="020B0503020204020204" charset="-122"/>
                <a:ea typeface="微软雅黑" panose="020B0503020204020204" charset="-122"/>
                <a:cs typeface="+mn-cs"/>
              </a:rPr>
              <a:t>部署网站</a:t>
            </a:r>
            <a:endParaRPr lang="zh-CN" altLang="en-US" kern="1200" spc="150" normalizeH="0" baseline="0" dirty="0">
              <a:latin typeface="微软雅黑" panose="020B0503020204020204" charset="-122"/>
              <a:ea typeface="微软雅黑" panose="020B0503020204020204" charset="-122"/>
              <a:cs typeface="+mn-cs"/>
              <a:sym typeface="微软雅黑" panose="020B0503020204020204" charset="-122"/>
            </a:endParaRPr>
          </a:p>
          <a:p>
            <a:pPr defTabSz="685800"/>
            <a:r>
              <a:rPr lang="zh-CN" kern="1200" spc="150" normalizeH="0" baseline="0">
                <a:latin typeface="微软雅黑" panose="020B0503020204020204" charset="-122"/>
                <a:ea typeface="微软雅黑" panose="020B0503020204020204" charset="-122"/>
                <a:cs typeface="+mn-cs"/>
              </a:rPr>
              <a:t>启动</a:t>
            </a:r>
            <a:r>
              <a:rPr lang="zh-CN" altLang="zh-CN" kern="1200" spc="150" normalizeH="0" baseline="0">
                <a:latin typeface="微软雅黑" panose="020B0503020204020204" charset="-122"/>
                <a:ea typeface="微软雅黑" panose="020B0503020204020204" charset="-122"/>
                <a:cs typeface="+mn-cs"/>
              </a:rPr>
              <a:t>tomcat</a:t>
            </a:r>
            <a:r>
              <a:rPr lang="zh-CN" kern="1200" spc="150" normalizeH="0" baseline="0">
                <a:latin typeface="微软雅黑" panose="020B0503020204020204" charset="-122"/>
                <a:ea typeface="微软雅黑" panose="020B0503020204020204" charset="-122"/>
                <a:cs typeface="+mn-cs"/>
              </a:rPr>
              <a:t>服务器</a:t>
            </a:r>
            <a:endParaRPr lang="zh-CN" altLang="en-US" kern="1200" spc="150" normalizeH="0" baseline="0" dirty="0">
              <a:latin typeface="微软雅黑" panose="020B0503020204020204" charset="-122"/>
              <a:ea typeface="微软雅黑" panose="020B0503020204020204" charset="-122"/>
              <a:cs typeface="+mn-cs"/>
              <a:sym typeface="微软雅黑" panose="020B0503020204020204" charset="-122"/>
            </a:endParaRPr>
          </a:p>
          <a:p>
            <a:pPr defTabSz="685800"/>
            <a:r>
              <a:rPr lang="zh-CN" kern="1200" spc="150" normalizeH="0" baseline="0">
                <a:latin typeface="微软雅黑" panose="020B0503020204020204" charset="-122"/>
                <a:ea typeface="微软雅黑" panose="020B0503020204020204" charset="-122"/>
                <a:cs typeface="+mn-cs"/>
              </a:rPr>
              <a:t>浏览器连接</a:t>
            </a:r>
            <a:r>
              <a:rPr lang="zh-CN" altLang="zh-CN" kern="1200" spc="150" normalizeH="0" baseline="0">
                <a:latin typeface="微软雅黑" panose="020B0503020204020204" charset="-122"/>
                <a:ea typeface="微软雅黑" panose="020B0503020204020204" charset="-122"/>
                <a:cs typeface="+mn-cs"/>
              </a:rPr>
              <a:t>tomcat</a:t>
            </a:r>
            <a:endParaRPr lang="zh-CN" altLang="zh-CN" kern="1200" spc="150" normalizeH="0" baseline="0" dirty="0">
              <a:latin typeface="微软雅黑" panose="020B0503020204020204" charset="-122"/>
              <a:ea typeface="微软雅黑" panose="020B0503020204020204" charset="-122"/>
              <a:cs typeface="+mn-cs"/>
              <a:sym typeface="微软雅黑" panose="020B0503020204020204" charset="-122"/>
            </a:endParaRPr>
          </a:p>
          <a:p>
            <a:pPr defTabSz="685800"/>
            <a:r>
              <a:rPr lang="zh-CN" kern="1200" spc="150" normalizeH="0" baseline="0">
                <a:latin typeface="微软雅黑" panose="020B0503020204020204" charset="-122"/>
                <a:ea typeface="微软雅黑" panose="020B0503020204020204" charset="-122"/>
                <a:cs typeface="+mn-cs"/>
              </a:rPr>
              <a:t>浏览器发送一个请求</a:t>
            </a:r>
            <a:endParaRPr lang="zh-CN" altLang="en-US" kern="1200" spc="150" normalizeH="0" baseline="0" dirty="0">
              <a:latin typeface="微软雅黑" panose="020B0503020204020204" charset="-122"/>
              <a:ea typeface="微软雅黑" panose="020B0503020204020204" charset="-122"/>
              <a:cs typeface="+mn-cs"/>
              <a:sym typeface="微软雅黑" panose="020B0503020204020204" charset="-122"/>
            </a:endParaRPr>
          </a:p>
          <a:p>
            <a:pPr defTabSz="685800"/>
            <a:r>
              <a:rPr lang="zh-CN" altLang="zh-CN" kern="1200" spc="150" normalizeH="0" baseline="0">
                <a:latin typeface="微软雅黑" panose="020B0503020204020204" charset="-122"/>
                <a:ea typeface="微软雅黑" panose="020B0503020204020204" charset="-122"/>
                <a:cs typeface="+mn-cs"/>
              </a:rPr>
              <a:t>Tomcat</a:t>
            </a:r>
            <a:r>
              <a:rPr lang="zh-CN" kern="1200" spc="150" normalizeH="0" baseline="0">
                <a:latin typeface="微软雅黑" panose="020B0503020204020204" charset="-122"/>
                <a:ea typeface="微软雅黑" panose="020B0503020204020204" charset="-122"/>
                <a:cs typeface="+mn-cs"/>
              </a:rPr>
              <a:t>获取请求</a:t>
            </a:r>
            <a:endParaRPr lang="zh-CN" altLang="en-US" kern="1200" spc="150" normalizeH="0" baseline="0" dirty="0">
              <a:latin typeface="微软雅黑" panose="020B0503020204020204" charset="-122"/>
              <a:ea typeface="微软雅黑" panose="020B0503020204020204" charset="-122"/>
              <a:cs typeface="+mn-cs"/>
              <a:sym typeface="微软雅黑" panose="020B0503020204020204" charset="-122"/>
            </a:endParaRPr>
          </a:p>
          <a:p>
            <a:pPr defTabSz="685800"/>
            <a:r>
              <a:rPr lang="zh-CN" altLang="zh-CN" kern="1200" spc="150" normalizeH="0" baseline="0">
                <a:latin typeface="微软雅黑" panose="020B0503020204020204" charset="-122"/>
                <a:ea typeface="微软雅黑" panose="020B0503020204020204" charset="-122"/>
                <a:cs typeface="+mn-cs"/>
              </a:rPr>
              <a:t>Tomcat</a:t>
            </a:r>
            <a:r>
              <a:rPr lang="zh-CN" kern="1200" spc="150" normalizeH="0" baseline="0">
                <a:latin typeface="微软雅黑" panose="020B0503020204020204" charset="-122"/>
                <a:ea typeface="微软雅黑" panose="020B0503020204020204" charset="-122"/>
                <a:cs typeface="+mn-cs"/>
              </a:rPr>
              <a:t>响应请求</a:t>
            </a:r>
            <a:endParaRPr lang="zh-CN" altLang="en-US" kern="1200" spc="150" normalizeH="0" baseline="0" dirty="0">
              <a:latin typeface="微软雅黑" panose="020B0503020204020204" charset="-122"/>
              <a:ea typeface="微软雅黑" panose="020B0503020204020204" charset="-122"/>
              <a:cs typeface="+mn-cs"/>
              <a:sym typeface="微软雅黑" panose="020B0503020204020204" charset="-122"/>
            </a:endParaRPr>
          </a:p>
          <a:p>
            <a:pPr defTabSz="685800"/>
            <a:r>
              <a:rPr lang="zh-CN" altLang="zh-CN" kern="1200" spc="150" normalizeH="0" baseline="0">
                <a:latin typeface="微软雅黑" panose="020B0503020204020204" charset="-122"/>
                <a:ea typeface="微软雅黑" panose="020B0503020204020204" charset="-122"/>
                <a:cs typeface="+mn-cs"/>
              </a:rPr>
              <a:t>Tomcat</a:t>
            </a:r>
            <a:r>
              <a:rPr lang="zh-CN" kern="1200" spc="150" normalizeH="0" baseline="0">
                <a:latin typeface="微软雅黑" panose="020B0503020204020204" charset="-122"/>
                <a:ea typeface="微软雅黑" panose="020B0503020204020204" charset="-122"/>
                <a:cs typeface="+mn-cs"/>
              </a:rPr>
              <a:t>关闭连接</a:t>
            </a:r>
            <a:endParaRPr lang="zh-CN" altLang="en-US" kern="1200" spc="150" normalizeH="0" baseline="0" dirty="0">
              <a:latin typeface="微软雅黑" panose="020B0503020204020204" charset="-122"/>
              <a:ea typeface="微软雅黑" panose="020B0503020204020204" charset="-122"/>
              <a:cs typeface="+mn-cs"/>
              <a:sym typeface="微软雅黑" panose="020B0503020204020204" charset="-122"/>
            </a:endParaRPr>
          </a:p>
          <a:p>
            <a:pPr defTabSz="685800"/>
            <a:r>
              <a:rPr lang="zh-CN" kern="1200" spc="150" normalizeH="0" baseline="0">
                <a:latin typeface="微软雅黑" panose="020B0503020204020204" charset="-122"/>
                <a:ea typeface="微软雅黑" panose="020B0503020204020204" charset="-122"/>
                <a:cs typeface="+mn-cs"/>
              </a:rPr>
              <a:t>浏览器获取响应</a:t>
            </a:r>
            <a:endParaRPr lang="zh-CN" altLang="en-US" kern="1200" spc="150" normalizeH="0" baseline="0" dirty="0">
              <a:latin typeface="微软雅黑" panose="020B0503020204020204" charset="-122"/>
              <a:ea typeface="微软雅黑" panose="020B0503020204020204" charset="-122"/>
              <a:cs typeface="+mn-cs"/>
              <a:sym typeface="微软雅黑" panose="020B0503020204020204" charset="-122"/>
            </a:endParaRPr>
          </a:p>
          <a:p>
            <a:pPr defTabSz="685800"/>
            <a:endParaRPr lang="zh-CN" altLang="en-US" kern="1200" spc="150" normalizeH="0" baseline="0">
              <a:latin typeface="微软雅黑" panose="020B0503020204020204" charset="-122"/>
              <a:ea typeface="微软雅黑" panose="020B0503020204020204" charset="-122"/>
              <a:cs typeface="+mn-cs"/>
              <a:sym typeface="微软雅黑" panose="020B0503020204020204" charset="-122"/>
            </a:endParaRPr>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标题 1"/>
          <p:cNvSpPr>
            <a:spLocks noGrp="1"/>
          </p:cNvSpPr>
          <p:nvPr>
            <p:ph type="title"/>
          </p:nvPr>
        </p:nvSpPr>
        <p:spPr>
          <a:xfrm>
            <a:off x="501650" y="442913"/>
            <a:ext cx="8140700" cy="442912"/>
          </a:xfrm>
        </p:spPr>
        <p:txBody>
          <a:bodyPr lIns="101600" tIns="38100" rIns="76200" bIns="38100" anchor="t"/>
          <a:p>
            <a:pPr indent="0" defTabSz="685800"/>
            <a:r>
              <a:rPr lang="zh-CN" altLang="en-US" kern="1200" spc="200" normalizeH="0" baseline="0">
                <a:latin typeface="微软雅黑" panose="020B0503020204020204" charset="-122"/>
                <a:ea typeface="微软雅黑" panose="020B0503020204020204" charset="-122"/>
                <a:cs typeface="+mj-cs"/>
                <a:sym typeface="微软雅黑" panose="020B0503020204020204" charset="-122"/>
              </a:rPr>
              <a:t>网络模型</a:t>
            </a:r>
            <a:endParaRPr lang="zh-CN" altLang="en-US" kern="1200" spc="200" normalizeH="0" baseline="0">
              <a:latin typeface="微软雅黑" panose="020B0503020204020204" charset="-122"/>
              <a:ea typeface="微软雅黑" panose="020B0503020204020204" charset="-122"/>
              <a:cs typeface="+mj-cs"/>
              <a:sym typeface="微软雅黑" panose="020B0503020204020204" charset="-122"/>
            </a:endParaRPr>
          </a:p>
        </p:txBody>
      </p:sp>
      <p:sp>
        <p:nvSpPr>
          <p:cNvPr id="46082" name="内容占位符 2"/>
          <p:cNvSpPr>
            <a:spLocks noGrp="1"/>
          </p:cNvSpPr>
          <p:nvPr>
            <p:ph idx="1"/>
          </p:nvPr>
        </p:nvSpPr>
        <p:spPr>
          <a:xfrm>
            <a:off x="501650" y="952500"/>
            <a:ext cx="8140700" cy="5389563"/>
          </a:xfrm>
          <a:noFill/>
          <a:ln>
            <a:noFill/>
          </a:ln>
        </p:spPr>
        <p:txBody>
          <a:bodyPr lIns="101600" tIns="0" rIns="82550" bIns="0" anchor="t"/>
          <a:p>
            <a:pPr defTabSz="685800"/>
            <a:endParaRPr lang="zh-CN" altLang="en-US" kern="1200" spc="150" normalizeH="0" baseline="0">
              <a:latin typeface="微软雅黑" panose="020B0503020204020204" charset="-122"/>
              <a:ea typeface="微软雅黑" panose="020B0503020204020204" charset="-122"/>
              <a:cs typeface="+mn-cs"/>
              <a:sym typeface="微软雅黑" panose="020B0503020204020204" charset="-122"/>
            </a:endParaRPr>
          </a:p>
        </p:txBody>
      </p:sp>
      <p:pic>
        <p:nvPicPr>
          <p:cNvPr id="46083" name="Picture 3"/>
          <p:cNvPicPr>
            <a:picLocks noChangeAspect="1"/>
          </p:cNvPicPr>
          <p:nvPr/>
        </p:nvPicPr>
        <p:blipFill>
          <a:blip r:embed="rId1"/>
          <a:stretch>
            <a:fillRect/>
          </a:stretch>
        </p:blipFill>
        <p:spPr>
          <a:xfrm>
            <a:off x="644525" y="1643063"/>
            <a:ext cx="6624638" cy="3819525"/>
          </a:xfrm>
          <a:prstGeom prst="rect">
            <a:avLst/>
          </a:prstGeom>
          <a:noFill/>
          <a:ln w="9525">
            <a:noFill/>
          </a:ln>
        </p:spPr>
      </p:pic>
      <p:sp>
        <p:nvSpPr>
          <p:cNvPr id="46084" name="Text Box 4"/>
          <p:cNvSpPr txBox="1"/>
          <p:nvPr/>
        </p:nvSpPr>
        <p:spPr>
          <a:xfrm>
            <a:off x="6772275" y="3590925"/>
            <a:ext cx="1600200" cy="427038"/>
          </a:xfrm>
          <a:prstGeom prst="rect">
            <a:avLst/>
          </a:prstGeom>
          <a:solidFill>
            <a:schemeClr val="folHlink"/>
          </a:solidFill>
          <a:ln w="9525">
            <a:noFill/>
          </a:ln>
        </p:spPr>
        <p:txBody>
          <a:bodyPr anchor="t">
            <a:spAutoFit/>
          </a:bodyPr>
          <a:p>
            <a:r>
              <a:rPr lang="zh-CN" altLang="zh-CN" sz="2200" b="1" dirty="0">
                <a:solidFill>
                  <a:schemeClr val="bg1"/>
                </a:solidFill>
                <a:latin typeface="宋体" panose="02010600030101010101" pitchFamily="2" charset="-122"/>
                <a:ea typeface="宋体" panose="02010600030101010101" pitchFamily="2" charset="-122"/>
              </a:rPr>
              <a:t>TCP</a:t>
            </a:r>
            <a:r>
              <a:rPr lang="zh-CN" altLang="en-US" sz="2200" b="1" dirty="0">
                <a:solidFill>
                  <a:schemeClr val="bg1"/>
                </a:solidFill>
                <a:latin typeface="宋体" panose="02010600030101010101" pitchFamily="2" charset="-122"/>
                <a:ea typeface="宋体" panose="02010600030101010101" pitchFamily="2" charset="-122"/>
              </a:rPr>
              <a:t>协议</a:t>
            </a:r>
            <a:endParaRPr lang="zh-CN" altLang="en-US" sz="2200" b="1" dirty="0">
              <a:solidFill>
                <a:schemeClr val="bg1"/>
              </a:solidFill>
              <a:latin typeface="宋体" panose="02010600030101010101" pitchFamily="2" charset="-122"/>
              <a:ea typeface="宋体" panose="02010600030101010101" pitchFamily="2" charset="-122"/>
            </a:endParaRPr>
          </a:p>
        </p:txBody>
      </p:sp>
      <p:sp>
        <p:nvSpPr>
          <p:cNvPr id="46085" name="Text Box 5"/>
          <p:cNvSpPr txBox="1"/>
          <p:nvPr/>
        </p:nvSpPr>
        <p:spPr>
          <a:xfrm>
            <a:off x="6772275" y="4048125"/>
            <a:ext cx="1600200" cy="427038"/>
          </a:xfrm>
          <a:prstGeom prst="rect">
            <a:avLst/>
          </a:prstGeom>
          <a:solidFill>
            <a:schemeClr val="folHlink"/>
          </a:solidFill>
          <a:ln w="9525">
            <a:noFill/>
          </a:ln>
        </p:spPr>
        <p:txBody>
          <a:bodyPr anchor="t">
            <a:spAutoFit/>
          </a:bodyPr>
          <a:p>
            <a:r>
              <a:rPr lang="zh-CN" altLang="zh-CN" sz="2200" b="1" dirty="0">
                <a:solidFill>
                  <a:schemeClr val="bg1"/>
                </a:solidFill>
                <a:latin typeface="宋体" panose="02010600030101010101" pitchFamily="2" charset="-122"/>
                <a:ea typeface="宋体" panose="02010600030101010101" pitchFamily="2" charset="-122"/>
              </a:rPr>
              <a:t>IP</a:t>
            </a:r>
            <a:r>
              <a:rPr lang="zh-CN" altLang="en-US" sz="2200" b="1" dirty="0">
                <a:solidFill>
                  <a:schemeClr val="bg1"/>
                </a:solidFill>
                <a:latin typeface="宋体" panose="02010600030101010101" pitchFamily="2" charset="-122"/>
                <a:ea typeface="宋体" panose="02010600030101010101" pitchFamily="2" charset="-122"/>
              </a:rPr>
              <a:t>协议</a:t>
            </a:r>
            <a:endParaRPr lang="zh-CN" altLang="en-US" sz="2200" b="1" dirty="0">
              <a:solidFill>
                <a:schemeClr val="bg1"/>
              </a:solidFill>
              <a:latin typeface="宋体" panose="02010600030101010101" pitchFamily="2" charset="-122"/>
              <a:ea typeface="宋体" panose="02010600030101010101" pitchFamily="2" charset="-122"/>
            </a:endParaRPr>
          </a:p>
        </p:txBody>
      </p:sp>
      <p:sp>
        <p:nvSpPr>
          <p:cNvPr id="46086" name="Text Box 6"/>
          <p:cNvSpPr txBox="1"/>
          <p:nvPr/>
        </p:nvSpPr>
        <p:spPr>
          <a:xfrm>
            <a:off x="6772275" y="2752725"/>
            <a:ext cx="1600200" cy="427038"/>
          </a:xfrm>
          <a:prstGeom prst="rect">
            <a:avLst/>
          </a:prstGeom>
          <a:solidFill>
            <a:schemeClr val="folHlink"/>
          </a:solidFill>
          <a:ln w="9525">
            <a:noFill/>
          </a:ln>
        </p:spPr>
        <p:txBody>
          <a:bodyPr anchor="t">
            <a:spAutoFit/>
          </a:bodyPr>
          <a:p>
            <a:r>
              <a:rPr lang="zh-CN" altLang="zh-CN" sz="2200" b="1" dirty="0">
                <a:solidFill>
                  <a:schemeClr val="bg1"/>
                </a:solidFill>
                <a:latin typeface="宋体" panose="02010600030101010101" pitchFamily="2" charset="-122"/>
                <a:ea typeface="宋体" panose="02010600030101010101" pitchFamily="2" charset="-122"/>
              </a:rPr>
              <a:t>HTTP</a:t>
            </a:r>
            <a:r>
              <a:rPr lang="zh-CN" altLang="en-US" sz="2200" b="1" dirty="0">
                <a:solidFill>
                  <a:schemeClr val="bg1"/>
                </a:solidFill>
                <a:latin typeface="宋体" panose="02010600030101010101" pitchFamily="2" charset="-122"/>
                <a:ea typeface="宋体" panose="02010600030101010101" pitchFamily="2" charset="-122"/>
              </a:rPr>
              <a:t>协议</a:t>
            </a:r>
            <a:endParaRPr lang="zh-CN" altLang="en-US" sz="2200" b="1" dirty="0">
              <a:solidFill>
                <a:schemeClr val="bg1"/>
              </a:solidFill>
              <a:latin typeface="宋体" panose="02010600030101010101" pitchFamily="2" charset="-122"/>
              <a:ea typeface="宋体" panose="02010600030101010101" pitchFamily="2" charset="-122"/>
            </a:endParaRPr>
          </a:p>
        </p:txBody>
      </p:sp>
      <p:sp>
        <p:nvSpPr>
          <p:cNvPr id="46087" name="Line 7"/>
          <p:cNvSpPr/>
          <p:nvPr/>
        </p:nvSpPr>
        <p:spPr>
          <a:xfrm flipH="1">
            <a:off x="6315075" y="2981325"/>
            <a:ext cx="457200" cy="0"/>
          </a:xfrm>
          <a:prstGeom prst="line">
            <a:avLst/>
          </a:prstGeom>
          <a:ln w="76200" cap="flat" cmpd="sng">
            <a:solidFill>
              <a:srgbClr val="FF0066"/>
            </a:solidFill>
            <a:prstDash val="solid"/>
            <a:round/>
            <a:headEnd type="none" w="med" len="med"/>
            <a:tailEnd type="triangle" w="med" len="med"/>
          </a:ln>
        </p:spPr>
      </p:sp>
      <p:sp>
        <p:nvSpPr>
          <p:cNvPr id="46088" name="Line 8"/>
          <p:cNvSpPr/>
          <p:nvPr/>
        </p:nvSpPr>
        <p:spPr>
          <a:xfrm flipH="1">
            <a:off x="6315075" y="3819525"/>
            <a:ext cx="457200" cy="0"/>
          </a:xfrm>
          <a:prstGeom prst="line">
            <a:avLst/>
          </a:prstGeom>
          <a:ln w="76200" cap="flat" cmpd="sng">
            <a:solidFill>
              <a:srgbClr val="FF0066"/>
            </a:solidFill>
            <a:prstDash val="solid"/>
            <a:round/>
            <a:headEnd type="none" w="med" len="med"/>
            <a:tailEnd type="triangle" w="med" len="med"/>
          </a:ln>
        </p:spPr>
      </p:sp>
      <p:sp>
        <p:nvSpPr>
          <p:cNvPr id="46089" name="Line 9"/>
          <p:cNvSpPr/>
          <p:nvPr/>
        </p:nvSpPr>
        <p:spPr>
          <a:xfrm flipH="1">
            <a:off x="6315075" y="4276725"/>
            <a:ext cx="457200" cy="0"/>
          </a:xfrm>
          <a:prstGeom prst="line">
            <a:avLst/>
          </a:prstGeom>
          <a:ln w="76200" cap="flat" cmpd="sng">
            <a:solidFill>
              <a:srgbClr val="FF0066"/>
            </a:solidFill>
            <a:prstDash val="solid"/>
            <a:round/>
            <a:headEnd type="none" w="med" len="med"/>
            <a:tailEnd type="triangle" w="med" len="med"/>
          </a:ln>
        </p:spPr>
      </p:sp>
      <p:sp>
        <p:nvSpPr>
          <p:cNvPr id="46090" name="Text Box 10"/>
          <p:cNvSpPr txBox="1"/>
          <p:nvPr/>
        </p:nvSpPr>
        <p:spPr>
          <a:xfrm>
            <a:off x="6772275" y="4733925"/>
            <a:ext cx="1600200" cy="427038"/>
          </a:xfrm>
          <a:prstGeom prst="rect">
            <a:avLst/>
          </a:prstGeom>
          <a:solidFill>
            <a:schemeClr val="folHlink"/>
          </a:solidFill>
          <a:ln w="9525">
            <a:noFill/>
          </a:ln>
        </p:spPr>
        <p:txBody>
          <a:bodyPr anchor="t">
            <a:spAutoFit/>
          </a:bodyPr>
          <a:p>
            <a:r>
              <a:rPr lang="zh-CN" altLang="en-US" sz="2200" b="1" dirty="0">
                <a:solidFill>
                  <a:schemeClr val="bg1"/>
                </a:solidFill>
                <a:latin typeface="宋体" panose="02010600030101010101" pitchFamily="2" charset="-122"/>
                <a:ea typeface="宋体" panose="02010600030101010101" pitchFamily="2" charset="-122"/>
              </a:rPr>
              <a:t>硬件设备</a:t>
            </a:r>
            <a:endParaRPr lang="zh-CN" altLang="en-US" sz="2200" b="1" dirty="0">
              <a:solidFill>
                <a:schemeClr val="bg1"/>
              </a:solidFill>
              <a:latin typeface="宋体" panose="02010600030101010101" pitchFamily="2" charset="-122"/>
              <a:ea typeface="宋体" panose="02010600030101010101" pitchFamily="2" charset="-122"/>
            </a:endParaRPr>
          </a:p>
        </p:txBody>
      </p:sp>
      <p:sp>
        <p:nvSpPr>
          <p:cNvPr id="46091" name="Line 11"/>
          <p:cNvSpPr/>
          <p:nvPr/>
        </p:nvSpPr>
        <p:spPr>
          <a:xfrm flipH="1">
            <a:off x="6315075" y="4962525"/>
            <a:ext cx="457200" cy="0"/>
          </a:xfrm>
          <a:prstGeom prst="line">
            <a:avLst/>
          </a:prstGeom>
          <a:ln w="76200" cap="flat" cmpd="sng">
            <a:solidFill>
              <a:srgbClr val="FF0066"/>
            </a:solidFill>
            <a:prstDash val="solid"/>
            <a:round/>
            <a:headEnd type="none" w="med" len="med"/>
            <a:tailEnd type="triangle" w="med" len="med"/>
          </a:ln>
        </p:spPr>
      </p:sp>
    </p:spTree>
    <p:custDataLst>
      <p:tags r:id="rId2"/>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标题 1"/>
          <p:cNvSpPr>
            <a:spLocks noGrp="1"/>
          </p:cNvSpPr>
          <p:nvPr>
            <p:ph type="title"/>
          </p:nvPr>
        </p:nvSpPr>
        <p:spPr>
          <a:xfrm>
            <a:off x="501650" y="442913"/>
            <a:ext cx="8140700" cy="442912"/>
          </a:xfrm>
        </p:spPr>
        <p:txBody>
          <a:bodyPr lIns="101600" tIns="38100" rIns="76200" bIns="38100" anchor="t"/>
          <a:p>
            <a:pPr indent="0" defTabSz="685800"/>
            <a:r>
              <a:rPr lang="zh-CN" altLang="en-US" kern="1200" spc="200" normalizeH="0" baseline="0">
                <a:latin typeface="微软雅黑" panose="020B0503020204020204" charset="-122"/>
                <a:ea typeface="微软雅黑" panose="020B0503020204020204" charset="-122"/>
                <a:cs typeface="+mj-cs"/>
                <a:sym typeface="微软雅黑" panose="020B0503020204020204" charset="-122"/>
              </a:rPr>
              <a:t>结论</a:t>
            </a:r>
            <a:endParaRPr lang="zh-CN" altLang="en-US" kern="1200" spc="200" normalizeH="0" baseline="0">
              <a:latin typeface="微软雅黑" panose="020B0503020204020204" charset="-122"/>
              <a:ea typeface="微软雅黑" panose="020B0503020204020204" charset="-122"/>
              <a:cs typeface="+mj-cs"/>
              <a:sym typeface="微软雅黑" panose="020B0503020204020204" charset="-122"/>
            </a:endParaRPr>
          </a:p>
        </p:txBody>
      </p:sp>
      <p:sp>
        <p:nvSpPr>
          <p:cNvPr id="48130" name="内容占位符 2"/>
          <p:cNvSpPr>
            <a:spLocks noGrp="1"/>
          </p:cNvSpPr>
          <p:nvPr>
            <p:ph idx="1"/>
          </p:nvPr>
        </p:nvSpPr>
        <p:spPr>
          <a:xfrm>
            <a:off x="501650" y="952500"/>
            <a:ext cx="8140700" cy="5389563"/>
          </a:xfrm>
          <a:noFill/>
          <a:ln>
            <a:noFill/>
          </a:ln>
        </p:spPr>
        <p:txBody>
          <a:bodyPr lIns="101600" tIns="0" rIns="82550" bIns="0" anchor="t"/>
          <a:p>
            <a:pPr defTabSz="685800"/>
            <a:r>
              <a:rPr lang="zh-CN" altLang="zh-CN" kern="1200" spc="150" normalizeH="0" baseline="0">
                <a:latin typeface="微软雅黑" panose="020B0503020204020204" charset="-122"/>
                <a:ea typeface="微软雅黑" panose="020B0503020204020204" charset="-122"/>
                <a:cs typeface="+mn-cs"/>
              </a:rPr>
              <a:t>HTTP</a:t>
            </a:r>
            <a:r>
              <a:rPr lang="zh-CN" kern="1200" spc="150" normalizeH="0" baseline="0">
                <a:latin typeface="微软雅黑" panose="020B0503020204020204" charset="-122"/>
                <a:ea typeface="微软雅黑" panose="020B0503020204020204" charset="-122"/>
                <a:cs typeface="+mn-cs"/>
              </a:rPr>
              <a:t>是一个基于</a:t>
            </a:r>
            <a:r>
              <a:rPr lang="zh-CN" kern="1200" spc="150" normalizeH="0" baseline="0">
                <a:solidFill>
                  <a:srgbClr val="FF0000"/>
                </a:solidFill>
                <a:latin typeface="微软雅黑" panose="020B0503020204020204" charset="-122"/>
                <a:ea typeface="微软雅黑" panose="020B0503020204020204" charset="-122"/>
                <a:cs typeface="+mn-cs"/>
              </a:rPr>
              <a:t>请求</a:t>
            </a:r>
            <a:r>
              <a:rPr lang="zh-CN" altLang="zh-CN" kern="1200" spc="150" normalizeH="0" baseline="0">
                <a:solidFill>
                  <a:srgbClr val="FF0000"/>
                </a:solidFill>
                <a:latin typeface="微软雅黑" panose="020B0503020204020204" charset="-122"/>
                <a:ea typeface="微软雅黑" panose="020B0503020204020204" charset="-122"/>
                <a:cs typeface="+mn-cs"/>
              </a:rPr>
              <a:t>/</a:t>
            </a:r>
            <a:r>
              <a:rPr lang="zh-CN" kern="1200" spc="150" normalizeH="0" baseline="0">
                <a:solidFill>
                  <a:srgbClr val="FF0000"/>
                </a:solidFill>
                <a:latin typeface="微软雅黑" panose="020B0503020204020204" charset="-122"/>
                <a:ea typeface="微软雅黑" panose="020B0503020204020204" charset="-122"/>
                <a:cs typeface="+mn-cs"/>
              </a:rPr>
              <a:t>响应</a:t>
            </a:r>
            <a:r>
              <a:rPr lang="zh-CN" kern="1200" spc="150" normalizeH="0" baseline="0">
                <a:latin typeface="微软雅黑" panose="020B0503020204020204" charset="-122"/>
                <a:ea typeface="微软雅黑" panose="020B0503020204020204" charset="-122"/>
                <a:cs typeface="+mn-cs"/>
              </a:rPr>
              <a:t>模型的</a:t>
            </a:r>
            <a:r>
              <a:rPr lang="zh-CN" kern="1200" spc="150" normalizeH="0" baseline="0">
                <a:solidFill>
                  <a:srgbClr val="FF0000"/>
                </a:solidFill>
                <a:latin typeface="微软雅黑" panose="020B0503020204020204" charset="-122"/>
                <a:ea typeface="微软雅黑" panose="020B0503020204020204" charset="-122"/>
                <a:cs typeface="+mn-cs"/>
              </a:rPr>
              <a:t>无状态</a:t>
            </a:r>
            <a:r>
              <a:rPr lang="zh-CN" kern="1200" spc="150" normalizeH="0" baseline="0">
                <a:latin typeface="微软雅黑" panose="020B0503020204020204" charset="-122"/>
                <a:ea typeface="微软雅黑" panose="020B0503020204020204" charset="-122"/>
                <a:cs typeface="+mn-cs"/>
              </a:rPr>
              <a:t>的用于传输</a:t>
            </a:r>
            <a:r>
              <a:rPr lang="zh-CN" kern="1200" spc="150" normalizeH="0" baseline="0">
                <a:solidFill>
                  <a:srgbClr val="FF0000"/>
                </a:solidFill>
                <a:latin typeface="微软雅黑" panose="020B0503020204020204" charset="-122"/>
                <a:ea typeface="微软雅黑" panose="020B0503020204020204" charset="-122"/>
                <a:cs typeface="+mn-cs"/>
              </a:rPr>
              <a:t>超文本</a:t>
            </a:r>
            <a:r>
              <a:rPr lang="zh-CN" kern="1200" spc="150" normalizeH="0" baseline="0">
                <a:latin typeface="微软雅黑" panose="020B0503020204020204" charset="-122"/>
                <a:ea typeface="微软雅黑" panose="020B0503020204020204" charset="-122"/>
                <a:cs typeface="+mn-cs"/>
              </a:rPr>
              <a:t>的应用层网络协议</a:t>
            </a:r>
            <a:endParaRPr lang="zh-CN" altLang="en-US" kern="1200" spc="150" normalizeH="0" baseline="0" dirty="0">
              <a:latin typeface="微软雅黑" panose="020B0503020204020204" charset="-122"/>
              <a:ea typeface="微软雅黑" panose="020B0503020204020204" charset="-122"/>
              <a:cs typeface="+mn-cs"/>
              <a:sym typeface="微软雅黑" panose="020B0503020204020204" charset="-122"/>
            </a:endParaRPr>
          </a:p>
          <a:p>
            <a:pPr defTabSz="685800"/>
            <a:endParaRPr lang="zh-CN" altLang="en-US" kern="1200" spc="150" normalizeH="0" baseline="0">
              <a:latin typeface="微软雅黑" panose="020B0503020204020204" charset="-122"/>
              <a:ea typeface="微软雅黑" panose="020B0503020204020204" charset="-122"/>
              <a:cs typeface="+mn-cs"/>
              <a:sym typeface="微软雅黑" panose="020B0503020204020204" charset="-122"/>
            </a:endParaRPr>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标题 1"/>
          <p:cNvSpPr>
            <a:spLocks noGrp="1"/>
          </p:cNvSpPr>
          <p:nvPr>
            <p:ph type="title"/>
          </p:nvPr>
        </p:nvSpPr>
        <p:spPr>
          <a:xfrm>
            <a:off x="501650" y="442913"/>
            <a:ext cx="8140700" cy="442912"/>
          </a:xfrm>
        </p:spPr>
        <p:txBody>
          <a:bodyPr lIns="101600" tIns="38100" rIns="76200" bIns="38100" anchor="t"/>
          <a:p>
            <a:pPr indent="0" defTabSz="685800"/>
            <a:r>
              <a:rPr lang="en-US" altLang="zh-CN" kern="1200" spc="200" normalizeH="0" baseline="0">
                <a:latin typeface="微软雅黑" panose="020B0503020204020204" charset="-122"/>
                <a:ea typeface="微软雅黑" panose="020B0503020204020204" charset="-122"/>
                <a:cs typeface="+mj-cs"/>
                <a:sym typeface="微软雅黑" panose="020B0503020204020204" charset="-122"/>
              </a:rPr>
              <a:t>GET</a:t>
            </a:r>
            <a:r>
              <a:rPr lang="zh-CN" kern="1200" spc="200" normalizeH="0" baseline="0">
                <a:latin typeface="微软雅黑" panose="020B0503020204020204" charset="-122"/>
                <a:ea typeface="微软雅黑" panose="020B0503020204020204" charset="-122"/>
                <a:cs typeface="+mj-cs"/>
                <a:sym typeface="微软雅黑" panose="020B0503020204020204" charset="-122"/>
              </a:rPr>
              <a:t>请求</a:t>
            </a:r>
            <a:endParaRPr lang="zh-CN" kern="1200" spc="200" normalizeH="0" baseline="0">
              <a:latin typeface="微软雅黑" panose="020B0503020204020204" charset="-122"/>
              <a:ea typeface="微软雅黑" panose="020B0503020204020204" charset="-122"/>
              <a:cs typeface="+mj-cs"/>
              <a:sym typeface="微软雅黑" panose="020B0503020204020204" charset="-122"/>
            </a:endParaRPr>
          </a:p>
        </p:txBody>
      </p:sp>
      <p:sp>
        <p:nvSpPr>
          <p:cNvPr id="49154" name="内容占位符 2"/>
          <p:cNvSpPr>
            <a:spLocks noGrp="1"/>
          </p:cNvSpPr>
          <p:nvPr>
            <p:ph idx="1"/>
          </p:nvPr>
        </p:nvSpPr>
        <p:spPr>
          <a:xfrm>
            <a:off x="501650" y="952500"/>
            <a:ext cx="8140700" cy="5389563"/>
          </a:xfrm>
          <a:noFill/>
          <a:ln>
            <a:noFill/>
          </a:ln>
        </p:spPr>
        <p:txBody>
          <a:bodyPr lIns="101600" tIns="0" rIns="82550" bIns="0" anchor="t"/>
          <a:p>
            <a:pPr defTabSz="685800">
              <a:lnSpc>
                <a:spcPct val="90000"/>
              </a:lnSpc>
              <a:buNone/>
            </a:pPr>
            <a:r>
              <a:rPr lang="en-US" altLang="zh-CN" kern="1200" spc="150" normalizeH="0" baseline="0">
                <a:solidFill>
                  <a:srgbClr val="FF0000"/>
                </a:solidFill>
                <a:latin typeface="微软雅黑" panose="020B0503020204020204" charset="-122"/>
                <a:ea typeface="微软雅黑" panose="020B0503020204020204" charset="-122"/>
                <a:cs typeface="+mn-cs"/>
              </a:rPr>
              <a:t>GET /docs/index.html?uid=admin HTTP/1.1</a:t>
            </a:r>
            <a:endParaRPr lang="en-US" altLang="zh-CN" kern="1200" spc="150" normalizeH="0" baseline="0" dirty="0">
              <a:solidFill>
                <a:srgbClr val="FF0000"/>
              </a:solidFill>
              <a:latin typeface="微软雅黑" panose="020B0503020204020204" charset="-122"/>
              <a:ea typeface="微软雅黑" panose="020B0503020204020204" charset="-122"/>
              <a:cs typeface="+mn-cs"/>
              <a:sym typeface="微软雅黑" panose="020B0503020204020204" charset="-122"/>
            </a:endParaRPr>
          </a:p>
          <a:p>
            <a:pPr defTabSz="685800">
              <a:lnSpc>
                <a:spcPct val="90000"/>
              </a:lnSpc>
              <a:buNone/>
            </a:pPr>
            <a:r>
              <a:rPr lang="en-US" altLang="zh-CN" kern="1200" spc="150" normalizeH="0" baseline="0">
                <a:latin typeface="微软雅黑" panose="020B0503020204020204" charset="-122"/>
                <a:ea typeface="微软雅黑" panose="020B0503020204020204" charset="-122"/>
                <a:cs typeface="+mn-cs"/>
              </a:rPr>
              <a:t>Accept: image/gif, image/x-xbitmap, image/jpeg,</a:t>
            </a:r>
            <a:endParaRPr lang="en-US" altLang="zh-CN" kern="1200" spc="150" normalizeH="0" baseline="0">
              <a:latin typeface="微软雅黑" panose="020B0503020204020204" charset="-122"/>
              <a:ea typeface="微软雅黑" panose="020B0503020204020204" charset="-122"/>
              <a:cs typeface="+mn-cs"/>
            </a:endParaRPr>
          </a:p>
          <a:p>
            <a:pPr defTabSz="685800">
              <a:lnSpc>
                <a:spcPct val="90000"/>
              </a:lnSpc>
              <a:buNone/>
            </a:pPr>
            <a:r>
              <a:rPr lang="en-US" altLang="zh-CN" kern="1200" spc="150" normalizeH="0" baseline="0">
                <a:latin typeface="微软雅黑" panose="020B0503020204020204" charset="-122"/>
                <a:ea typeface="微软雅黑" panose="020B0503020204020204" charset="-122"/>
                <a:cs typeface="+mn-cs"/>
              </a:rPr>
              <a:t>	image/pjpeg, application/x-shockwave-flash, application/vnd.ms-excel, application/vnd.ms-powerpoint, application/msword, */*</a:t>
            </a:r>
            <a:endParaRPr lang="en-US" altLang="zh-CN" kern="1200" spc="150" normalizeH="0" baseline="0" dirty="0">
              <a:latin typeface="微软雅黑" panose="020B0503020204020204" charset="-122"/>
              <a:ea typeface="微软雅黑" panose="020B0503020204020204" charset="-122"/>
              <a:cs typeface="+mn-cs"/>
              <a:sym typeface="微软雅黑" panose="020B0503020204020204" charset="-122"/>
            </a:endParaRPr>
          </a:p>
          <a:p>
            <a:pPr defTabSz="685800">
              <a:lnSpc>
                <a:spcPct val="90000"/>
              </a:lnSpc>
              <a:buNone/>
            </a:pPr>
            <a:r>
              <a:rPr lang="en-US" altLang="zh-CN" kern="1200" spc="150" normalizeH="0" baseline="0">
                <a:latin typeface="微软雅黑" panose="020B0503020204020204" charset="-122"/>
                <a:ea typeface="微软雅黑" panose="020B0503020204020204" charset="-122"/>
                <a:cs typeface="+mn-cs"/>
              </a:rPr>
              <a:t>Accept-Language: zh-cn</a:t>
            </a:r>
            <a:endParaRPr lang="en-US" altLang="zh-CN" kern="1200" spc="150" normalizeH="0" baseline="0" dirty="0">
              <a:latin typeface="微软雅黑" panose="020B0503020204020204" charset="-122"/>
              <a:ea typeface="微软雅黑" panose="020B0503020204020204" charset="-122"/>
              <a:cs typeface="+mn-cs"/>
              <a:sym typeface="微软雅黑" panose="020B0503020204020204" charset="-122"/>
            </a:endParaRPr>
          </a:p>
          <a:p>
            <a:pPr defTabSz="685800">
              <a:lnSpc>
                <a:spcPct val="90000"/>
              </a:lnSpc>
              <a:buNone/>
            </a:pPr>
            <a:r>
              <a:rPr lang="en-US" altLang="zh-CN" kern="1200" spc="150" normalizeH="0" baseline="0">
                <a:latin typeface="微软雅黑" panose="020B0503020204020204" charset="-122"/>
                <a:ea typeface="微软雅黑" panose="020B0503020204020204" charset="-122"/>
                <a:cs typeface="+mn-cs"/>
              </a:rPr>
              <a:t>Accept-Encoding: gzip, deflate</a:t>
            </a:r>
            <a:endParaRPr lang="en-US" altLang="zh-CN" kern="1200" spc="150" normalizeH="0" baseline="0" dirty="0">
              <a:latin typeface="微软雅黑" panose="020B0503020204020204" charset="-122"/>
              <a:ea typeface="微软雅黑" panose="020B0503020204020204" charset="-122"/>
              <a:cs typeface="+mn-cs"/>
              <a:sym typeface="微软雅黑" panose="020B0503020204020204" charset="-122"/>
            </a:endParaRPr>
          </a:p>
          <a:p>
            <a:pPr defTabSz="685800">
              <a:lnSpc>
                <a:spcPct val="90000"/>
              </a:lnSpc>
              <a:buNone/>
            </a:pPr>
            <a:r>
              <a:rPr lang="en-US" altLang="zh-CN" kern="1200" spc="150" normalizeH="0" baseline="0">
                <a:latin typeface="微软雅黑" panose="020B0503020204020204" charset="-122"/>
                <a:ea typeface="微软雅黑" panose="020B0503020204020204" charset="-122"/>
                <a:cs typeface="+mn-cs"/>
              </a:rPr>
              <a:t>User-Agent: Mozilla/4.0 (compatible; MSIE 6.0; Windows NT</a:t>
            </a:r>
            <a:endParaRPr lang="en-US" altLang="zh-CN" kern="1200" spc="150" normalizeH="0" baseline="0">
              <a:latin typeface="微软雅黑" panose="020B0503020204020204" charset="-122"/>
              <a:ea typeface="微软雅黑" panose="020B0503020204020204" charset="-122"/>
              <a:cs typeface="+mn-cs"/>
            </a:endParaRPr>
          </a:p>
          <a:p>
            <a:pPr defTabSz="685800">
              <a:lnSpc>
                <a:spcPct val="90000"/>
              </a:lnSpc>
              <a:buNone/>
            </a:pPr>
            <a:r>
              <a:rPr lang="en-US" altLang="zh-CN" kern="1200" spc="150" normalizeH="0" baseline="0">
                <a:latin typeface="微软雅黑" panose="020B0503020204020204" charset="-122"/>
                <a:ea typeface="微软雅黑" panose="020B0503020204020204" charset="-122"/>
                <a:cs typeface="+mn-cs"/>
              </a:rPr>
              <a:t>	5.1; SV1; .NET CLR 2.0.50727)</a:t>
            </a:r>
            <a:endParaRPr lang="en-US" altLang="zh-CN" kern="1200" spc="150" normalizeH="0" baseline="0" dirty="0">
              <a:latin typeface="微软雅黑" panose="020B0503020204020204" charset="-122"/>
              <a:ea typeface="微软雅黑" panose="020B0503020204020204" charset="-122"/>
              <a:cs typeface="+mn-cs"/>
              <a:sym typeface="微软雅黑" panose="020B0503020204020204" charset="-122"/>
            </a:endParaRPr>
          </a:p>
          <a:p>
            <a:pPr defTabSz="685800">
              <a:lnSpc>
                <a:spcPct val="90000"/>
              </a:lnSpc>
              <a:buNone/>
            </a:pPr>
            <a:r>
              <a:rPr lang="en-US" altLang="zh-CN" kern="1200" spc="150" normalizeH="0" baseline="0">
                <a:latin typeface="微软雅黑" panose="020B0503020204020204" charset="-122"/>
                <a:ea typeface="微软雅黑" panose="020B0503020204020204" charset="-122"/>
                <a:cs typeface="+mn-cs"/>
              </a:rPr>
              <a:t>Host: 127.0.0.1:8080</a:t>
            </a:r>
            <a:endParaRPr lang="en-US" altLang="zh-CN" kern="1200" spc="150" normalizeH="0" baseline="0" dirty="0">
              <a:latin typeface="微软雅黑" panose="020B0503020204020204" charset="-122"/>
              <a:ea typeface="微软雅黑" panose="020B0503020204020204" charset="-122"/>
              <a:cs typeface="+mn-cs"/>
              <a:sym typeface="微软雅黑" panose="020B0503020204020204" charset="-122"/>
            </a:endParaRPr>
          </a:p>
          <a:p>
            <a:pPr defTabSz="685800">
              <a:lnSpc>
                <a:spcPct val="90000"/>
              </a:lnSpc>
              <a:buNone/>
            </a:pPr>
            <a:r>
              <a:rPr lang="en-US" altLang="zh-CN" kern="1200" spc="150" normalizeH="0" baseline="0">
                <a:latin typeface="微软雅黑" panose="020B0503020204020204" charset="-122"/>
                <a:ea typeface="微软雅黑" panose="020B0503020204020204" charset="-122"/>
                <a:cs typeface="+mn-cs"/>
              </a:rPr>
              <a:t>Connection: Keep-Alive</a:t>
            </a:r>
            <a:endParaRPr lang="en-US" altLang="zh-CN" kern="1200" spc="150" normalizeH="0" baseline="0" dirty="0">
              <a:latin typeface="微软雅黑" panose="020B0503020204020204" charset="-122"/>
              <a:ea typeface="微软雅黑" panose="020B0503020204020204" charset="-122"/>
              <a:cs typeface="+mn-cs"/>
              <a:sym typeface="微软雅黑" panose="020B0503020204020204" charset="-122"/>
            </a:endParaRPr>
          </a:p>
          <a:p>
            <a:pPr defTabSz="685800"/>
            <a:endParaRPr lang="zh-CN" altLang="en-US" kern="1200" spc="150" normalizeH="0" baseline="0">
              <a:latin typeface="微软雅黑" panose="020B0503020204020204" charset="-122"/>
              <a:ea typeface="微软雅黑" panose="020B0503020204020204" charset="-122"/>
              <a:cs typeface="+mn-cs"/>
              <a:sym typeface="微软雅黑" panose="020B0503020204020204" charset="-122"/>
            </a:endParaRPr>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标题 1"/>
          <p:cNvSpPr>
            <a:spLocks noGrp="1"/>
          </p:cNvSpPr>
          <p:nvPr>
            <p:ph type="title"/>
          </p:nvPr>
        </p:nvSpPr>
        <p:spPr>
          <a:xfrm>
            <a:off x="501650" y="442913"/>
            <a:ext cx="8140700" cy="442912"/>
          </a:xfrm>
        </p:spPr>
        <p:txBody>
          <a:bodyPr lIns="101600" tIns="38100" rIns="76200" bIns="38100" anchor="t"/>
          <a:p>
            <a:pPr indent="0" defTabSz="685800"/>
            <a:r>
              <a:rPr lang="en-US" altLang="zh-CN" kern="1200" spc="200" normalizeH="0" baseline="0">
                <a:latin typeface="微软雅黑" panose="020B0503020204020204" charset="-122"/>
                <a:ea typeface="微软雅黑" panose="020B0503020204020204" charset="-122"/>
                <a:cs typeface="+mj-cs"/>
                <a:sym typeface="微软雅黑" panose="020B0503020204020204" charset="-122"/>
              </a:rPr>
              <a:t>POST</a:t>
            </a:r>
            <a:r>
              <a:rPr lang="zh-CN" kern="1200" spc="200" normalizeH="0" baseline="0">
                <a:latin typeface="微软雅黑" panose="020B0503020204020204" charset="-122"/>
                <a:ea typeface="微软雅黑" panose="020B0503020204020204" charset="-122"/>
                <a:cs typeface="+mj-cs"/>
                <a:sym typeface="微软雅黑" panose="020B0503020204020204" charset="-122"/>
              </a:rPr>
              <a:t>请求</a:t>
            </a:r>
            <a:endParaRPr lang="zh-CN" kern="1200" spc="200" normalizeH="0" baseline="0">
              <a:latin typeface="微软雅黑" panose="020B0503020204020204" charset="-122"/>
              <a:ea typeface="微软雅黑" panose="020B0503020204020204" charset="-122"/>
              <a:cs typeface="+mj-cs"/>
              <a:sym typeface="微软雅黑" panose="020B0503020204020204" charset="-122"/>
            </a:endParaRPr>
          </a:p>
        </p:txBody>
      </p:sp>
      <p:sp>
        <p:nvSpPr>
          <p:cNvPr id="50178" name="内容占位符 2"/>
          <p:cNvSpPr>
            <a:spLocks noGrp="1"/>
          </p:cNvSpPr>
          <p:nvPr>
            <p:ph idx="1"/>
          </p:nvPr>
        </p:nvSpPr>
        <p:spPr>
          <a:xfrm>
            <a:off x="501650" y="952500"/>
            <a:ext cx="8140700" cy="5389563"/>
          </a:xfrm>
          <a:noFill/>
          <a:ln>
            <a:noFill/>
          </a:ln>
        </p:spPr>
        <p:txBody>
          <a:bodyPr lIns="101600" tIns="0" rIns="82550" bIns="0" anchor="t"/>
          <a:p>
            <a:pPr defTabSz="685800">
              <a:lnSpc>
                <a:spcPct val="80000"/>
              </a:lnSpc>
              <a:buNone/>
            </a:pPr>
            <a:r>
              <a:rPr lang="zh-CN" altLang="zh-CN" sz="1600" kern="1200" spc="150" normalizeH="0" baseline="0">
                <a:latin typeface="微软雅黑" panose="020B0503020204020204" charset="-122"/>
                <a:ea typeface="微软雅黑" panose="020B0503020204020204" charset="-122"/>
                <a:cs typeface="+mn-cs"/>
              </a:rPr>
              <a:t>POST /docs/index.html HTTP/1.1</a:t>
            </a:r>
            <a:endParaRPr lang="zh-CN" altLang="zh-CN" sz="1600" kern="1200" spc="150" normalizeH="0" baseline="0" dirty="0">
              <a:latin typeface="微软雅黑" panose="020B0503020204020204" charset="-122"/>
              <a:ea typeface="微软雅黑" panose="020B0503020204020204" charset="-122"/>
              <a:cs typeface="+mn-cs"/>
              <a:sym typeface="微软雅黑" panose="020B0503020204020204" charset="-122"/>
            </a:endParaRPr>
          </a:p>
          <a:p>
            <a:pPr defTabSz="685800">
              <a:lnSpc>
                <a:spcPct val="80000"/>
              </a:lnSpc>
              <a:buNone/>
            </a:pPr>
            <a:r>
              <a:rPr lang="zh-CN" altLang="zh-CN" sz="1600" kern="1200" spc="150" normalizeH="0" baseline="0">
                <a:latin typeface="微软雅黑" panose="020B0503020204020204" charset="-122"/>
                <a:ea typeface="微软雅黑" panose="020B0503020204020204" charset="-122"/>
                <a:cs typeface="+mn-cs"/>
              </a:rPr>
              <a:t>Accept: image/gif, image/x-xbitmap, image/jpeg, image/pjpeg, </a:t>
            </a:r>
            <a:endParaRPr lang="zh-CN" altLang="zh-CN" sz="1600" kern="1200" spc="150" normalizeH="0" baseline="0">
              <a:latin typeface="微软雅黑" panose="020B0503020204020204" charset="-122"/>
              <a:ea typeface="微软雅黑" panose="020B0503020204020204" charset="-122"/>
              <a:cs typeface="+mn-cs"/>
            </a:endParaRPr>
          </a:p>
          <a:p>
            <a:pPr defTabSz="685800">
              <a:lnSpc>
                <a:spcPct val="80000"/>
              </a:lnSpc>
              <a:buNone/>
            </a:pPr>
            <a:r>
              <a:rPr lang="en-US" altLang="zh-CN" sz="1600" kern="1200" spc="150" normalizeH="0" baseline="0">
                <a:latin typeface="微软雅黑" panose="020B0503020204020204" charset="-122"/>
                <a:ea typeface="微软雅黑" panose="020B0503020204020204" charset="-122"/>
                <a:cs typeface="+mn-cs"/>
              </a:rPr>
              <a:t>	</a:t>
            </a:r>
            <a:r>
              <a:rPr lang="zh-CN" altLang="zh-CN" sz="1600" kern="1200" spc="150" normalizeH="0" baseline="0">
                <a:latin typeface="微软雅黑" panose="020B0503020204020204" charset="-122"/>
                <a:ea typeface="微软雅黑" panose="020B0503020204020204" charset="-122"/>
                <a:cs typeface="+mn-cs"/>
              </a:rPr>
              <a:t>application/x-shockwave-flash, application/vnd.ms-excel, </a:t>
            </a:r>
            <a:endParaRPr lang="zh-CN" altLang="zh-CN" sz="1600" kern="1200" spc="150" normalizeH="0" baseline="0">
              <a:latin typeface="微软雅黑" panose="020B0503020204020204" charset="-122"/>
              <a:ea typeface="微软雅黑" panose="020B0503020204020204" charset="-122"/>
              <a:cs typeface="+mn-cs"/>
            </a:endParaRPr>
          </a:p>
          <a:p>
            <a:pPr defTabSz="685800">
              <a:lnSpc>
                <a:spcPct val="80000"/>
              </a:lnSpc>
              <a:buNone/>
            </a:pPr>
            <a:r>
              <a:rPr lang="en-US" altLang="zh-CN" sz="1600" kern="1200" spc="150" normalizeH="0" baseline="0">
                <a:latin typeface="微软雅黑" panose="020B0503020204020204" charset="-122"/>
                <a:ea typeface="微软雅黑" panose="020B0503020204020204" charset="-122"/>
                <a:cs typeface="+mn-cs"/>
              </a:rPr>
              <a:t>	</a:t>
            </a:r>
            <a:r>
              <a:rPr lang="zh-CN" altLang="zh-CN" sz="1600" kern="1200" spc="150" normalizeH="0" baseline="0">
                <a:latin typeface="微软雅黑" panose="020B0503020204020204" charset="-122"/>
                <a:ea typeface="微软雅黑" panose="020B0503020204020204" charset="-122"/>
                <a:cs typeface="+mn-cs"/>
              </a:rPr>
              <a:t>application/vnd.ms-powerpoint, application/msword, */*</a:t>
            </a:r>
            <a:endParaRPr lang="zh-CN" altLang="zh-CN" sz="1600" kern="1200" spc="150" normalizeH="0" baseline="0" dirty="0">
              <a:latin typeface="微软雅黑" panose="020B0503020204020204" charset="-122"/>
              <a:ea typeface="微软雅黑" panose="020B0503020204020204" charset="-122"/>
              <a:cs typeface="+mn-cs"/>
              <a:sym typeface="微软雅黑" panose="020B0503020204020204" charset="-122"/>
            </a:endParaRPr>
          </a:p>
          <a:p>
            <a:pPr defTabSz="685800">
              <a:lnSpc>
                <a:spcPct val="80000"/>
              </a:lnSpc>
              <a:buNone/>
            </a:pPr>
            <a:r>
              <a:rPr lang="zh-CN" altLang="zh-CN" sz="1600" kern="1200" spc="150" normalizeH="0" baseline="0">
                <a:latin typeface="微软雅黑" panose="020B0503020204020204" charset="-122"/>
                <a:ea typeface="微软雅黑" panose="020B0503020204020204" charset="-122"/>
                <a:cs typeface="+mn-cs"/>
              </a:rPr>
              <a:t>Accept-Language: zh-cn</a:t>
            </a:r>
            <a:endParaRPr lang="zh-CN" altLang="zh-CN" sz="1600" kern="1200" spc="150" normalizeH="0" baseline="0" dirty="0">
              <a:latin typeface="微软雅黑" panose="020B0503020204020204" charset="-122"/>
              <a:ea typeface="微软雅黑" panose="020B0503020204020204" charset="-122"/>
              <a:cs typeface="+mn-cs"/>
              <a:sym typeface="微软雅黑" panose="020B0503020204020204" charset="-122"/>
            </a:endParaRPr>
          </a:p>
          <a:p>
            <a:pPr defTabSz="685800">
              <a:lnSpc>
                <a:spcPct val="80000"/>
              </a:lnSpc>
              <a:buNone/>
            </a:pPr>
            <a:r>
              <a:rPr lang="zh-CN" altLang="zh-CN" sz="1600" kern="1200" spc="150" normalizeH="0" baseline="0">
                <a:latin typeface="微软雅黑" panose="020B0503020204020204" charset="-122"/>
                <a:ea typeface="微软雅黑" panose="020B0503020204020204" charset="-122"/>
                <a:cs typeface="+mn-cs"/>
              </a:rPr>
              <a:t>Content-Type: application/x-www-form-urlencoded</a:t>
            </a:r>
            <a:endParaRPr lang="zh-CN" altLang="zh-CN" sz="1600" kern="1200" spc="150" normalizeH="0" baseline="0" dirty="0">
              <a:latin typeface="微软雅黑" panose="020B0503020204020204" charset="-122"/>
              <a:ea typeface="微软雅黑" panose="020B0503020204020204" charset="-122"/>
              <a:cs typeface="+mn-cs"/>
              <a:sym typeface="微软雅黑" panose="020B0503020204020204" charset="-122"/>
            </a:endParaRPr>
          </a:p>
          <a:p>
            <a:pPr defTabSz="685800">
              <a:lnSpc>
                <a:spcPct val="80000"/>
              </a:lnSpc>
              <a:buNone/>
            </a:pPr>
            <a:r>
              <a:rPr lang="zh-CN" altLang="zh-CN" sz="1600" kern="1200" spc="150" normalizeH="0" baseline="0">
                <a:latin typeface="微软雅黑" panose="020B0503020204020204" charset="-122"/>
                <a:ea typeface="微软雅黑" panose="020B0503020204020204" charset="-122"/>
                <a:cs typeface="+mn-cs"/>
              </a:rPr>
              <a:t>Accept-Encoding: gzip, deflate</a:t>
            </a:r>
            <a:endParaRPr lang="zh-CN" altLang="zh-CN" sz="1600" kern="1200" spc="150" normalizeH="0" baseline="0" dirty="0">
              <a:latin typeface="微软雅黑" panose="020B0503020204020204" charset="-122"/>
              <a:ea typeface="微软雅黑" panose="020B0503020204020204" charset="-122"/>
              <a:cs typeface="+mn-cs"/>
              <a:sym typeface="微软雅黑" panose="020B0503020204020204" charset="-122"/>
            </a:endParaRPr>
          </a:p>
          <a:p>
            <a:pPr defTabSz="685800">
              <a:lnSpc>
                <a:spcPct val="80000"/>
              </a:lnSpc>
              <a:buNone/>
            </a:pPr>
            <a:r>
              <a:rPr lang="zh-CN" altLang="zh-CN" sz="1600" kern="1200" spc="150" normalizeH="0" baseline="0">
                <a:latin typeface="微软雅黑" panose="020B0503020204020204" charset="-122"/>
                <a:ea typeface="微软雅黑" panose="020B0503020204020204" charset="-122"/>
                <a:cs typeface="+mn-cs"/>
              </a:rPr>
              <a:t>User-Agent: Mozilla/4.0 (compatible; MSIE 6.0; Windows NT 5.1; </a:t>
            </a:r>
            <a:endParaRPr lang="zh-CN" altLang="zh-CN" sz="1600" kern="1200" spc="150" normalizeH="0" baseline="0">
              <a:latin typeface="微软雅黑" panose="020B0503020204020204" charset="-122"/>
              <a:ea typeface="微软雅黑" panose="020B0503020204020204" charset="-122"/>
              <a:cs typeface="+mn-cs"/>
            </a:endParaRPr>
          </a:p>
          <a:p>
            <a:pPr defTabSz="685800">
              <a:lnSpc>
                <a:spcPct val="80000"/>
              </a:lnSpc>
              <a:buNone/>
            </a:pPr>
            <a:r>
              <a:rPr lang="zh-CN" altLang="zh-CN" sz="1600" kern="1200" spc="150" normalizeH="0" baseline="0">
                <a:latin typeface="微软雅黑" panose="020B0503020204020204" charset="-122"/>
                <a:ea typeface="微软雅黑" panose="020B0503020204020204" charset="-122"/>
                <a:cs typeface="+mn-cs"/>
              </a:rPr>
              <a:t>SV1; .NET CLR 2.0.50727)</a:t>
            </a:r>
            <a:endParaRPr lang="zh-CN" altLang="zh-CN" sz="1600" kern="1200" spc="150" normalizeH="0" baseline="0" dirty="0">
              <a:latin typeface="微软雅黑" panose="020B0503020204020204" charset="-122"/>
              <a:ea typeface="微软雅黑" panose="020B0503020204020204" charset="-122"/>
              <a:cs typeface="+mn-cs"/>
              <a:sym typeface="微软雅黑" panose="020B0503020204020204" charset="-122"/>
            </a:endParaRPr>
          </a:p>
          <a:p>
            <a:pPr defTabSz="685800">
              <a:lnSpc>
                <a:spcPct val="80000"/>
              </a:lnSpc>
              <a:buNone/>
            </a:pPr>
            <a:r>
              <a:rPr lang="zh-CN" altLang="zh-CN" sz="1600" kern="1200" spc="150" normalizeH="0" baseline="0">
                <a:latin typeface="微软雅黑" panose="020B0503020204020204" charset="-122"/>
                <a:ea typeface="微软雅黑" panose="020B0503020204020204" charset="-122"/>
                <a:cs typeface="+mn-cs"/>
              </a:rPr>
              <a:t>Host: </a:t>
            </a:r>
            <a:r>
              <a:rPr lang="en-US" altLang="zh-CN" sz="1600" kern="1200" spc="150" normalizeH="0" baseline="0">
                <a:latin typeface="微软雅黑" panose="020B0503020204020204" charset="-122"/>
                <a:ea typeface="微软雅黑" panose="020B0503020204020204" charset="-122"/>
                <a:cs typeface="+mn-cs"/>
              </a:rPr>
              <a:t>127</a:t>
            </a:r>
            <a:r>
              <a:rPr lang="zh-CN" altLang="zh-CN" sz="1600" kern="1200" spc="150" normalizeH="0" baseline="0">
                <a:latin typeface="微软雅黑" panose="020B0503020204020204" charset="-122"/>
                <a:ea typeface="微软雅黑" panose="020B0503020204020204" charset="-122"/>
                <a:cs typeface="+mn-cs"/>
              </a:rPr>
              <a:t>.</a:t>
            </a:r>
            <a:r>
              <a:rPr lang="en-US" altLang="zh-CN" sz="1600" kern="1200" spc="150" normalizeH="0" baseline="0">
                <a:latin typeface="微软雅黑" panose="020B0503020204020204" charset="-122"/>
                <a:ea typeface="微软雅黑" panose="020B0503020204020204" charset="-122"/>
                <a:cs typeface="+mn-cs"/>
              </a:rPr>
              <a:t>0</a:t>
            </a:r>
            <a:r>
              <a:rPr lang="zh-CN" altLang="zh-CN" sz="1600" kern="1200" spc="150" normalizeH="0" baseline="0">
                <a:latin typeface="微软雅黑" panose="020B0503020204020204" charset="-122"/>
                <a:ea typeface="微软雅黑" panose="020B0503020204020204" charset="-122"/>
                <a:cs typeface="+mn-cs"/>
              </a:rPr>
              <a:t>.0.1:8080</a:t>
            </a:r>
            <a:endParaRPr lang="zh-CN" altLang="zh-CN" sz="1600" kern="1200" spc="150" normalizeH="0" baseline="0" dirty="0">
              <a:latin typeface="微软雅黑" panose="020B0503020204020204" charset="-122"/>
              <a:ea typeface="微软雅黑" panose="020B0503020204020204" charset="-122"/>
              <a:cs typeface="+mn-cs"/>
              <a:sym typeface="微软雅黑" panose="020B0503020204020204" charset="-122"/>
            </a:endParaRPr>
          </a:p>
          <a:p>
            <a:pPr defTabSz="685800">
              <a:lnSpc>
                <a:spcPct val="80000"/>
              </a:lnSpc>
              <a:buNone/>
            </a:pPr>
            <a:r>
              <a:rPr lang="zh-CN" altLang="zh-CN" sz="1600" kern="1200" spc="150" normalizeH="0" baseline="0">
                <a:latin typeface="微软雅黑" panose="020B0503020204020204" charset="-122"/>
                <a:ea typeface="微软雅黑" panose="020B0503020204020204" charset="-122"/>
                <a:cs typeface="+mn-cs"/>
              </a:rPr>
              <a:t>Content-Length: 29</a:t>
            </a:r>
            <a:endParaRPr lang="zh-CN" altLang="zh-CN" sz="1600" kern="1200" spc="150" normalizeH="0" baseline="0" dirty="0">
              <a:latin typeface="微软雅黑" panose="020B0503020204020204" charset="-122"/>
              <a:ea typeface="微软雅黑" panose="020B0503020204020204" charset="-122"/>
              <a:cs typeface="+mn-cs"/>
              <a:sym typeface="微软雅黑" panose="020B0503020204020204" charset="-122"/>
            </a:endParaRPr>
          </a:p>
          <a:p>
            <a:pPr defTabSz="685800">
              <a:lnSpc>
                <a:spcPct val="80000"/>
              </a:lnSpc>
              <a:buNone/>
            </a:pPr>
            <a:r>
              <a:rPr lang="zh-CN" altLang="zh-CN" sz="1600" kern="1200" spc="150" normalizeH="0" baseline="0">
                <a:latin typeface="微软雅黑" panose="020B0503020204020204" charset="-122"/>
                <a:ea typeface="微软雅黑" panose="020B0503020204020204" charset="-122"/>
                <a:cs typeface="+mn-cs"/>
              </a:rPr>
              <a:t>Connection: Keep-Alive</a:t>
            </a:r>
            <a:endParaRPr lang="zh-CN" altLang="zh-CN" sz="1600" kern="1200" spc="150" normalizeH="0" baseline="0" dirty="0">
              <a:latin typeface="微软雅黑" panose="020B0503020204020204" charset="-122"/>
              <a:ea typeface="微软雅黑" panose="020B0503020204020204" charset="-122"/>
              <a:cs typeface="+mn-cs"/>
              <a:sym typeface="微软雅黑" panose="020B0503020204020204" charset="-122"/>
            </a:endParaRPr>
          </a:p>
          <a:p>
            <a:pPr defTabSz="685800">
              <a:lnSpc>
                <a:spcPct val="80000"/>
              </a:lnSpc>
              <a:buNone/>
            </a:pPr>
            <a:r>
              <a:rPr lang="zh-CN" altLang="zh-CN" sz="1600" kern="1200" spc="150" normalizeH="0" baseline="0">
                <a:latin typeface="微软雅黑" panose="020B0503020204020204" charset="-122"/>
                <a:ea typeface="微软雅黑" panose="020B0503020204020204" charset="-122"/>
                <a:cs typeface="+mn-cs"/>
              </a:rPr>
              <a:t>Cache-Control: no-cache</a:t>
            </a:r>
            <a:endParaRPr lang="zh-CN" altLang="zh-CN" sz="1600" kern="1200" spc="150" normalizeH="0" baseline="0" dirty="0">
              <a:latin typeface="微软雅黑" panose="020B0503020204020204" charset="-122"/>
              <a:ea typeface="微软雅黑" panose="020B0503020204020204" charset="-122"/>
              <a:cs typeface="+mn-cs"/>
              <a:sym typeface="微软雅黑" panose="020B0503020204020204" charset="-122"/>
            </a:endParaRPr>
          </a:p>
          <a:p>
            <a:pPr defTabSz="685800">
              <a:lnSpc>
                <a:spcPct val="80000"/>
              </a:lnSpc>
              <a:buNone/>
            </a:pPr>
            <a:endParaRPr lang="zh-CN" altLang="en-US" kern="1200" spc="150" normalizeH="0" baseline="0">
              <a:latin typeface="微软雅黑" panose="020B0503020204020204" charset="-122"/>
              <a:ea typeface="微软雅黑" panose="020B0503020204020204" charset="-122"/>
              <a:cs typeface="+mn-cs"/>
              <a:sym typeface="微软雅黑" panose="020B0503020204020204" charset="-122"/>
            </a:endParaRPr>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标题 1"/>
          <p:cNvSpPr>
            <a:spLocks noGrp="1"/>
          </p:cNvSpPr>
          <p:nvPr>
            <p:ph type="title"/>
          </p:nvPr>
        </p:nvSpPr>
        <p:spPr>
          <a:xfrm>
            <a:off x="501650" y="442913"/>
            <a:ext cx="8140700" cy="442912"/>
          </a:xfrm>
        </p:spPr>
        <p:txBody>
          <a:bodyPr lIns="101600" tIns="38100" rIns="76200" bIns="38100" anchor="t"/>
          <a:p>
            <a:pPr indent="0" defTabSz="685800"/>
            <a:r>
              <a:rPr lang="en-US" altLang="zh-CN" kern="1200" spc="200" normalizeH="0" baseline="0">
                <a:latin typeface="微软雅黑" panose="020B0503020204020204" charset="-122"/>
                <a:ea typeface="微软雅黑" panose="020B0503020204020204" charset="-122"/>
                <a:cs typeface="+mj-cs"/>
                <a:sym typeface="微软雅黑" panose="020B0503020204020204" charset="-122"/>
              </a:rPr>
              <a:t>GET</a:t>
            </a:r>
            <a:r>
              <a:rPr lang="zh-CN" kern="1200" spc="200" normalizeH="0" baseline="0">
                <a:latin typeface="微软雅黑" panose="020B0503020204020204" charset="-122"/>
                <a:ea typeface="微软雅黑" panose="020B0503020204020204" charset="-122"/>
                <a:cs typeface="+mj-cs"/>
                <a:sym typeface="微软雅黑" panose="020B0503020204020204" charset="-122"/>
              </a:rPr>
              <a:t>与</a:t>
            </a:r>
            <a:r>
              <a:rPr lang="en-US" altLang="zh-CN" kern="1200" spc="200" normalizeH="0" baseline="0">
                <a:latin typeface="微软雅黑" panose="020B0503020204020204" charset="-122"/>
                <a:ea typeface="微软雅黑" panose="020B0503020204020204" charset="-122"/>
                <a:cs typeface="+mj-cs"/>
                <a:sym typeface="微软雅黑" panose="020B0503020204020204" charset="-122"/>
              </a:rPr>
              <a:t>POST</a:t>
            </a:r>
            <a:r>
              <a:rPr lang="zh-CN" kern="1200" spc="200" normalizeH="0" baseline="0">
                <a:latin typeface="微软雅黑" panose="020B0503020204020204" charset="-122"/>
                <a:ea typeface="微软雅黑" panose="020B0503020204020204" charset="-122"/>
                <a:cs typeface="+mj-cs"/>
                <a:sym typeface="微软雅黑" panose="020B0503020204020204" charset="-122"/>
              </a:rPr>
              <a:t>的区别</a:t>
            </a:r>
            <a:endParaRPr lang="zh-CN" kern="1200" spc="200" normalizeH="0" baseline="0">
              <a:latin typeface="微软雅黑" panose="020B0503020204020204" charset="-122"/>
              <a:ea typeface="微软雅黑" panose="020B0503020204020204" charset="-122"/>
              <a:cs typeface="+mj-cs"/>
              <a:sym typeface="微软雅黑" panose="020B0503020204020204" charset="-122"/>
            </a:endParaRPr>
          </a:p>
        </p:txBody>
      </p:sp>
      <p:sp>
        <p:nvSpPr>
          <p:cNvPr id="52226" name="内容占位符 2"/>
          <p:cNvSpPr>
            <a:spLocks noGrp="1"/>
          </p:cNvSpPr>
          <p:nvPr>
            <p:ph idx="1"/>
          </p:nvPr>
        </p:nvSpPr>
        <p:spPr>
          <a:xfrm>
            <a:off x="501650" y="952500"/>
            <a:ext cx="8140700" cy="5389563"/>
          </a:xfrm>
          <a:noFill/>
          <a:ln>
            <a:noFill/>
          </a:ln>
        </p:spPr>
        <p:txBody>
          <a:bodyPr lIns="101600" tIns="0" rIns="82550" bIns="0" anchor="t"/>
          <a:p>
            <a:pPr defTabSz="685800"/>
            <a:r>
              <a:rPr lang="zh-CN" altLang="en-US" sz="1400" kern="1200" spc="150" normalizeH="0" baseline="0">
                <a:latin typeface="微软雅黑" panose="020B0503020204020204" charset="-122"/>
                <a:ea typeface="微软雅黑" panose="020B0503020204020204" charset="-122"/>
                <a:cs typeface="+mn-cs"/>
                <a:sym typeface="微软雅黑" panose="020B0503020204020204" charset="-122"/>
              </a:rPr>
              <a:t>GET在浏览器回退时是无害的，而POST会再次提交请求。</a:t>
            </a:r>
            <a:endParaRPr lang="zh-CN" altLang="en-US" sz="1400" kern="1200" spc="150" normalizeH="0" baseline="0">
              <a:latin typeface="微软雅黑" panose="020B0503020204020204" charset="-122"/>
              <a:ea typeface="微软雅黑" panose="020B0503020204020204" charset="-122"/>
              <a:cs typeface="+mn-cs"/>
              <a:sym typeface="微软雅黑" panose="020B0503020204020204" charset="-122"/>
            </a:endParaRPr>
          </a:p>
          <a:p>
            <a:pPr defTabSz="685800"/>
            <a:r>
              <a:rPr lang="zh-CN" altLang="en-US" sz="1400" kern="1200" spc="150" normalizeH="0" baseline="0">
                <a:latin typeface="微软雅黑" panose="020B0503020204020204" charset="-122"/>
                <a:ea typeface="微软雅黑" panose="020B0503020204020204" charset="-122"/>
                <a:cs typeface="+mn-cs"/>
                <a:sym typeface="微软雅黑" panose="020B0503020204020204" charset="-122"/>
              </a:rPr>
              <a:t>GET产生的URL地址可以被Bookmark，而POST不可以。</a:t>
            </a:r>
            <a:endParaRPr lang="zh-CN" altLang="en-US" sz="1400" kern="1200" spc="150" normalizeH="0" baseline="0">
              <a:latin typeface="微软雅黑" panose="020B0503020204020204" charset="-122"/>
              <a:ea typeface="微软雅黑" panose="020B0503020204020204" charset="-122"/>
              <a:cs typeface="+mn-cs"/>
              <a:sym typeface="微软雅黑" panose="020B0503020204020204" charset="-122"/>
            </a:endParaRPr>
          </a:p>
          <a:p>
            <a:pPr defTabSz="685800"/>
            <a:r>
              <a:rPr lang="zh-CN" altLang="en-US" sz="1400" kern="1200" spc="150" normalizeH="0" baseline="0">
                <a:latin typeface="微软雅黑" panose="020B0503020204020204" charset="-122"/>
                <a:ea typeface="微软雅黑" panose="020B0503020204020204" charset="-122"/>
                <a:cs typeface="+mn-cs"/>
                <a:sym typeface="微软雅黑" panose="020B0503020204020204" charset="-122"/>
              </a:rPr>
              <a:t>GET请求会被浏览器主动cache，而POST不会，除非手动设置。</a:t>
            </a:r>
            <a:endParaRPr lang="zh-CN" altLang="en-US" sz="1400" kern="1200" spc="150" normalizeH="0" baseline="0">
              <a:latin typeface="微软雅黑" panose="020B0503020204020204" charset="-122"/>
              <a:ea typeface="微软雅黑" panose="020B0503020204020204" charset="-122"/>
              <a:cs typeface="+mn-cs"/>
              <a:sym typeface="微软雅黑" panose="020B0503020204020204" charset="-122"/>
            </a:endParaRPr>
          </a:p>
          <a:p>
            <a:pPr defTabSz="685800"/>
            <a:r>
              <a:rPr lang="zh-CN" altLang="en-US" sz="1400" kern="1200" spc="150" normalizeH="0" baseline="0">
                <a:latin typeface="微软雅黑" panose="020B0503020204020204" charset="-122"/>
                <a:ea typeface="微软雅黑" panose="020B0503020204020204" charset="-122"/>
                <a:cs typeface="+mn-cs"/>
                <a:sym typeface="微软雅黑" panose="020B0503020204020204" charset="-122"/>
              </a:rPr>
              <a:t>GET请求只能进行url编码，而POST支持多种编码方式。</a:t>
            </a:r>
            <a:endParaRPr lang="zh-CN" altLang="en-US" sz="1400" kern="1200" spc="150" normalizeH="0" baseline="0">
              <a:latin typeface="微软雅黑" panose="020B0503020204020204" charset="-122"/>
              <a:ea typeface="微软雅黑" panose="020B0503020204020204" charset="-122"/>
              <a:cs typeface="+mn-cs"/>
              <a:sym typeface="微软雅黑" panose="020B0503020204020204" charset="-122"/>
            </a:endParaRPr>
          </a:p>
          <a:p>
            <a:pPr defTabSz="685800"/>
            <a:r>
              <a:rPr lang="zh-CN" altLang="en-US" sz="1400" kern="1200" spc="150" normalizeH="0" baseline="0">
                <a:latin typeface="微软雅黑" panose="020B0503020204020204" charset="-122"/>
                <a:ea typeface="微软雅黑" panose="020B0503020204020204" charset="-122"/>
                <a:cs typeface="+mn-cs"/>
                <a:sym typeface="微软雅黑" panose="020B0503020204020204" charset="-122"/>
              </a:rPr>
              <a:t>GET请求参数会被完整保留在浏览器历史记录里，而POST中的参数不会被保留。</a:t>
            </a:r>
            <a:endParaRPr lang="zh-CN" altLang="en-US" sz="1400" kern="1200" spc="150" normalizeH="0" baseline="0">
              <a:latin typeface="微软雅黑" panose="020B0503020204020204" charset="-122"/>
              <a:ea typeface="微软雅黑" panose="020B0503020204020204" charset="-122"/>
              <a:cs typeface="+mn-cs"/>
              <a:sym typeface="微软雅黑" panose="020B0503020204020204" charset="-122"/>
            </a:endParaRPr>
          </a:p>
          <a:p>
            <a:pPr defTabSz="685800"/>
            <a:r>
              <a:rPr lang="zh-CN" altLang="en-US" sz="1400" kern="1200" spc="150" normalizeH="0" baseline="0">
                <a:latin typeface="微软雅黑" panose="020B0503020204020204" charset="-122"/>
                <a:ea typeface="微软雅黑" panose="020B0503020204020204" charset="-122"/>
                <a:cs typeface="+mn-cs"/>
                <a:sym typeface="微软雅黑" panose="020B0503020204020204" charset="-122"/>
              </a:rPr>
              <a:t>GET请求在URL中传送的参数是有长度限制的（</a:t>
            </a:r>
            <a:r>
              <a:rPr lang="en-US" altLang="zh-CN" sz="1400" kern="1200" spc="150" normalizeH="0" baseline="0">
                <a:latin typeface="微软雅黑" panose="020B0503020204020204" charset="-122"/>
                <a:ea typeface="微软雅黑" panose="020B0503020204020204" charset="-122"/>
                <a:cs typeface="+mn-cs"/>
                <a:sym typeface="微软雅黑" panose="020B0503020204020204" charset="-122"/>
              </a:rPr>
              <a:t>255</a:t>
            </a:r>
            <a:r>
              <a:rPr lang="zh-CN" altLang="en-US" sz="1400" kern="1200" spc="150" normalizeH="0" baseline="0">
                <a:latin typeface="微软雅黑" panose="020B0503020204020204" charset="-122"/>
                <a:ea typeface="微软雅黑" panose="020B0503020204020204" charset="-122"/>
                <a:cs typeface="+mn-cs"/>
                <a:sym typeface="微软雅黑" panose="020B0503020204020204" charset="-122"/>
              </a:rPr>
              <a:t>），而POST没</a:t>
            </a:r>
            <a:r>
              <a:rPr lang="zh-CN" altLang="en-US" sz="1400" kern="1200" spc="150" normalizeH="0" baseline="0">
                <a:latin typeface="微软雅黑" panose="020B0503020204020204" charset="-122"/>
                <a:ea typeface="微软雅黑" panose="020B0503020204020204" charset="-122"/>
                <a:cs typeface="+mn-cs"/>
                <a:sym typeface="微软雅黑" panose="020B0503020204020204" charset="-122"/>
              </a:rPr>
              <a:t>有。</a:t>
            </a:r>
            <a:endParaRPr lang="zh-CN" altLang="en-US" sz="1400" kern="1200" spc="150" normalizeH="0" baseline="0">
              <a:latin typeface="微软雅黑" panose="020B0503020204020204" charset="-122"/>
              <a:ea typeface="微软雅黑" panose="020B0503020204020204" charset="-122"/>
              <a:cs typeface="+mn-cs"/>
              <a:sym typeface="微软雅黑" panose="020B0503020204020204" charset="-122"/>
            </a:endParaRPr>
          </a:p>
          <a:p>
            <a:pPr defTabSz="685800"/>
            <a:r>
              <a:rPr lang="zh-CN" altLang="en-US" sz="1400" kern="1200" spc="150" normalizeH="0" baseline="0">
                <a:latin typeface="微软雅黑" panose="020B0503020204020204" charset="-122"/>
                <a:ea typeface="微软雅黑" panose="020B0503020204020204" charset="-122"/>
                <a:cs typeface="+mn-cs"/>
                <a:sym typeface="微软雅黑" panose="020B0503020204020204" charset="-122"/>
              </a:rPr>
              <a:t>对参数的数据类型，GET只接受ASCII字符，而POST没有限制。</a:t>
            </a:r>
            <a:endParaRPr lang="zh-CN" altLang="en-US" sz="1400" kern="1200" spc="150" normalizeH="0" baseline="0">
              <a:latin typeface="微软雅黑" panose="020B0503020204020204" charset="-122"/>
              <a:ea typeface="微软雅黑" panose="020B0503020204020204" charset="-122"/>
              <a:cs typeface="+mn-cs"/>
              <a:sym typeface="微软雅黑" panose="020B0503020204020204" charset="-122"/>
            </a:endParaRPr>
          </a:p>
          <a:p>
            <a:pPr defTabSz="685800"/>
            <a:r>
              <a:rPr lang="zh-CN" altLang="en-US" sz="1400" kern="1200" spc="150" normalizeH="0" baseline="0">
                <a:latin typeface="微软雅黑" panose="020B0503020204020204" charset="-122"/>
                <a:ea typeface="微软雅黑" panose="020B0503020204020204" charset="-122"/>
                <a:cs typeface="+mn-cs"/>
                <a:sym typeface="微软雅黑" panose="020B0503020204020204" charset="-122"/>
              </a:rPr>
              <a:t>GET比POST更不安全，因为参数直接暴露在URL上，所以不能用来传递敏感信息。</a:t>
            </a:r>
            <a:endParaRPr lang="zh-CN" altLang="en-US" sz="1400" kern="1200" spc="150" normalizeH="0" baseline="0">
              <a:latin typeface="微软雅黑" panose="020B0503020204020204" charset="-122"/>
              <a:ea typeface="微软雅黑" panose="020B0503020204020204" charset="-122"/>
              <a:cs typeface="+mn-cs"/>
              <a:sym typeface="微软雅黑" panose="020B0503020204020204" charset="-122"/>
            </a:endParaRPr>
          </a:p>
          <a:p>
            <a:pPr defTabSz="685800"/>
            <a:r>
              <a:rPr lang="zh-CN" altLang="en-US" sz="1400" kern="1200" spc="150" normalizeH="0" baseline="0">
                <a:latin typeface="微软雅黑" panose="020B0503020204020204" charset="-122"/>
                <a:ea typeface="微软雅黑" panose="020B0503020204020204" charset="-122"/>
                <a:cs typeface="+mn-cs"/>
                <a:sym typeface="微软雅黑" panose="020B0503020204020204" charset="-122"/>
              </a:rPr>
              <a:t>GET参数通过URL传递，POST放在Request body中。</a:t>
            </a:r>
            <a:endParaRPr lang="zh-CN" altLang="en-US" sz="1400" kern="1200" spc="150" normalizeH="0" baseline="0">
              <a:latin typeface="微软雅黑" panose="020B0503020204020204" charset="-122"/>
              <a:ea typeface="微软雅黑" panose="020B0503020204020204" charset="-122"/>
              <a:cs typeface="+mn-cs"/>
              <a:sym typeface="微软雅黑" panose="020B0503020204020204" charset="-122"/>
            </a:endParaRP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标题 1"/>
          <p:cNvSpPr>
            <a:spLocks noGrp="1"/>
          </p:cNvSpPr>
          <p:nvPr>
            <p:ph type="title"/>
          </p:nvPr>
        </p:nvSpPr>
        <p:spPr>
          <a:xfrm>
            <a:off x="501650" y="442913"/>
            <a:ext cx="8140700" cy="442912"/>
          </a:xfrm>
        </p:spPr>
        <p:txBody>
          <a:bodyPr lIns="101600" tIns="38100" rIns="76200" bIns="38100" anchor="t"/>
          <a:p>
            <a:pPr indent="0" defTabSz="685800"/>
            <a:r>
              <a:rPr lang="zh-CN" kern="1200" spc="200" normalizeH="0" baseline="0">
                <a:latin typeface="微软雅黑" panose="020B0503020204020204" charset="-122"/>
                <a:ea typeface="微软雅黑" panose="020B0503020204020204" charset="-122"/>
                <a:cs typeface="+mj-cs"/>
              </a:rPr>
              <a:t>搭建我们自己的网站概述</a:t>
            </a:r>
            <a:endParaRPr lang="zh-CN" altLang="en-US" kern="1200" spc="200" normalizeH="0" baseline="0">
              <a:latin typeface="微软雅黑" panose="020B0503020204020204" charset="-122"/>
              <a:ea typeface="微软雅黑" panose="020B0503020204020204" charset="-122"/>
              <a:cs typeface="+mj-cs"/>
              <a:sym typeface="微软雅黑" panose="020B0503020204020204" charset="-122"/>
            </a:endParaRPr>
          </a:p>
        </p:txBody>
      </p:sp>
      <p:sp>
        <p:nvSpPr>
          <p:cNvPr id="23554" name="内容占位符 2"/>
          <p:cNvSpPr>
            <a:spLocks noGrp="1"/>
          </p:cNvSpPr>
          <p:nvPr>
            <p:ph idx="1"/>
          </p:nvPr>
        </p:nvSpPr>
        <p:spPr>
          <a:xfrm>
            <a:off x="501650" y="952500"/>
            <a:ext cx="8140700" cy="5389563"/>
          </a:xfrm>
          <a:noFill/>
          <a:ln>
            <a:noFill/>
          </a:ln>
        </p:spPr>
        <p:txBody>
          <a:bodyPr lIns="101600" tIns="0" rIns="82550" bIns="0" anchor="t"/>
          <a:p>
            <a:pPr defTabSz="685800"/>
            <a:r>
              <a:rPr lang="zh-CN" altLang="en-US" kern="1200" spc="150" normalizeH="0" baseline="0">
                <a:latin typeface="微软雅黑" panose="020B0503020204020204" charset="-122"/>
                <a:ea typeface="微软雅黑" panose="020B0503020204020204" charset="-122"/>
                <a:cs typeface="+mn-cs"/>
                <a:sym typeface="微软雅黑" panose="020B0503020204020204" charset="-122"/>
              </a:rPr>
              <a:t>需要哪些东西</a:t>
            </a:r>
            <a:endParaRPr lang="zh-CN" altLang="en-US" kern="1200" spc="150" normalizeH="0" baseline="0">
              <a:latin typeface="微软雅黑" panose="020B0503020204020204" charset="-122"/>
              <a:ea typeface="微软雅黑" panose="020B0503020204020204" charset="-122"/>
              <a:cs typeface="+mn-cs"/>
              <a:sym typeface="微软雅黑" panose="020B0503020204020204" charset="-122"/>
            </a:endParaRPr>
          </a:p>
          <a:p>
            <a:pPr defTabSz="685800"/>
            <a:endParaRPr lang="zh-CN" altLang="en-US" kern="1200" spc="150" normalizeH="0" baseline="0">
              <a:latin typeface="微软雅黑" panose="020B0503020204020204" charset="-122"/>
              <a:ea typeface="微软雅黑" panose="020B0503020204020204" charset="-122"/>
              <a:cs typeface="+mn-cs"/>
              <a:sym typeface="微软雅黑" panose="020B0503020204020204" charset="-122"/>
            </a:endParaRPr>
          </a:p>
        </p:txBody>
      </p:sp>
      <p:sp>
        <p:nvSpPr>
          <p:cNvPr id="6148" name="Rectangle 4"/>
          <p:cNvSpPr/>
          <p:nvPr/>
        </p:nvSpPr>
        <p:spPr>
          <a:xfrm>
            <a:off x="1066800" y="2362200"/>
            <a:ext cx="2667000" cy="304800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p>
            <a:pPr algn="ctr"/>
            <a:r>
              <a:rPr lang="zh-CN" altLang="en-US" sz="2600" b="1" dirty="0">
                <a:latin typeface="Arial" panose="020B0604020202020204" pitchFamily="34" charset="0"/>
                <a:ea typeface="楷体_GB2312" pitchFamily="1" charset="-122"/>
              </a:rPr>
              <a:t>电脑</a:t>
            </a:r>
            <a:endParaRPr lang="zh-CN" altLang="en-US" sz="2600" b="1" dirty="0">
              <a:latin typeface="Arial" panose="020B0604020202020204" pitchFamily="34" charset="0"/>
              <a:ea typeface="楷体_GB2312" pitchFamily="1" charset="-122"/>
            </a:endParaRPr>
          </a:p>
          <a:p>
            <a:pPr algn="ctr"/>
            <a:r>
              <a:rPr lang="zh-CN" altLang="en-US" sz="2600" b="1" dirty="0">
                <a:latin typeface="Arial" panose="020B0604020202020204" pitchFamily="34" charset="0"/>
                <a:ea typeface="楷体_GB2312" pitchFamily="1" charset="-122"/>
              </a:rPr>
              <a:t>网线</a:t>
            </a:r>
            <a:endParaRPr lang="zh-CN" altLang="en-US" sz="2600" b="1" dirty="0">
              <a:latin typeface="Arial" panose="020B0604020202020204" pitchFamily="34" charset="0"/>
              <a:ea typeface="楷体_GB2312" pitchFamily="1" charset="-122"/>
            </a:endParaRPr>
          </a:p>
        </p:txBody>
      </p:sp>
      <p:sp>
        <p:nvSpPr>
          <p:cNvPr id="6149" name="Rectangle 5"/>
          <p:cNvSpPr/>
          <p:nvPr/>
        </p:nvSpPr>
        <p:spPr>
          <a:xfrm>
            <a:off x="5105400" y="2362200"/>
            <a:ext cx="2667000" cy="304800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p>
            <a:pPr algn="ctr"/>
            <a:r>
              <a:rPr lang="zh-CN" altLang="zh-CN" sz="2600" b="1" dirty="0">
                <a:latin typeface="楷体_GB2312" pitchFamily="1" charset="-122"/>
                <a:ea typeface="楷体_GB2312" pitchFamily="1" charset="-122"/>
              </a:rPr>
              <a:t>JDK</a:t>
            </a:r>
            <a:endParaRPr lang="zh-CN" altLang="zh-CN" sz="2600" b="1" dirty="0">
              <a:latin typeface="楷体_GB2312" pitchFamily="1" charset="-122"/>
              <a:ea typeface="楷体_GB2312" pitchFamily="1" charset="-122"/>
            </a:endParaRPr>
          </a:p>
          <a:p>
            <a:pPr algn="ctr"/>
            <a:r>
              <a:rPr lang="zh-CN" altLang="zh-CN" sz="2600" b="1" dirty="0">
                <a:latin typeface="楷体_GB2312" pitchFamily="1" charset="-122"/>
                <a:ea typeface="楷体_GB2312" pitchFamily="1" charset="-122"/>
              </a:rPr>
              <a:t>Tomcat</a:t>
            </a:r>
            <a:endParaRPr lang="zh-CN" altLang="zh-CN" sz="2600" b="1" dirty="0">
              <a:latin typeface="楷体_GB2312" pitchFamily="1" charset="-122"/>
              <a:ea typeface="楷体_GB2312" pitchFamily="1" charset="-122"/>
            </a:endParaRPr>
          </a:p>
          <a:p>
            <a:pPr algn="ctr"/>
            <a:r>
              <a:rPr lang="zh-CN" altLang="en-US" sz="2600" b="1" dirty="0">
                <a:latin typeface="楷体_GB2312" pitchFamily="1" charset="-122"/>
                <a:ea typeface="楷体_GB2312" pitchFamily="1" charset="-122"/>
              </a:rPr>
              <a:t>网站的内容</a:t>
            </a:r>
            <a:endParaRPr lang="zh-CN" altLang="en-US" sz="2600" b="1" dirty="0">
              <a:latin typeface="楷体_GB2312" pitchFamily="1" charset="-122"/>
              <a:ea typeface="楷体_GB2312" pitchFamily="1" charset="-122"/>
            </a:endParaRPr>
          </a:p>
          <a:p>
            <a:pPr algn="ctr"/>
            <a:r>
              <a:rPr lang="zh-CN" altLang="en-US" sz="2600" b="1" dirty="0">
                <a:solidFill>
                  <a:srgbClr val="FF0000"/>
                </a:solidFill>
                <a:latin typeface="楷体_GB2312" pitchFamily="1" charset="-122"/>
                <a:ea typeface="楷体_GB2312" pitchFamily="1" charset="-122"/>
              </a:rPr>
              <a:t>浏览器</a:t>
            </a:r>
            <a:endParaRPr lang="zh-CN" altLang="en-US" sz="2600" b="1" dirty="0">
              <a:solidFill>
                <a:srgbClr val="FF0000"/>
              </a:solidFill>
              <a:latin typeface="楷体_GB2312" pitchFamily="1" charset="-122"/>
              <a:ea typeface="楷体_GB2312" pitchFamily="1" charset="-122"/>
            </a:endParaRPr>
          </a:p>
          <a:p>
            <a:pPr algn="ctr"/>
            <a:endParaRPr lang="zh-CN" altLang="zh-CN" sz="2600" b="1" dirty="0">
              <a:latin typeface="楷体_GB2312" pitchFamily="1" charset="-122"/>
              <a:ea typeface="楷体_GB2312" pitchFamily="1"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box(in)">
                                      <p:cBhvr>
                                        <p:cTn id="7" dur="500"/>
                                        <p:tgtEl>
                                          <p:spTgt spid="6148"/>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6149"/>
                                        </p:tgtEl>
                                        <p:attrNameLst>
                                          <p:attrName>style.visibility</p:attrName>
                                        </p:attrNameLst>
                                      </p:cBhvr>
                                      <p:to>
                                        <p:strVal val="visible"/>
                                      </p:to>
                                    </p:set>
                                    <p:animEffect transition="in" filter="box(in)">
                                      <p:cBhvr>
                                        <p:cTn id="10" dur="500"/>
                                        <p:tgtEl>
                                          <p:spTgt spid="6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8" grpId="0" bldLvl="0" animBg="1"/>
      <p:bldP spid="6149"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标题 1"/>
          <p:cNvSpPr>
            <a:spLocks noGrp="1"/>
          </p:cNvSpPr>
          <p:nvPr>
            <p:ph type="title"/>
          </p:nvPr>
        </p:nvSpPr>
        <p:spPr>
          <a:xfrm>
            <a:off x="501650" y="442913"/>
            <a:ext cx="8140700" cy="442912"/>
          </a:xfrm>
        </p:spPr>
        <p:txBody>
          <a:bodyPr lIns="101600" tIns="38100" rIns="76200" bIns="38100" anchor="t"/>
          <a:p>
            <a:pPr indent="0" defTabSz="685800"/>
            <a:r>
              <a:rPr lang="zh-CN" kern="1200" spc="200" normalizeH="0" baseline="0">
                <a:latin typeface="微软雅黑" panose="020B0503020204020204" charset="-122"/>
                <a:ea typeface="微软雅黑" panose="020B0503020204020204" charset="-122"/>
                <a:cs typeface="+mj-cs"/>
              </a:rPr>
              <a:t>搭建我们自己的网站概述</a:t>
            </a:r>
            <a:endParaRPr lang="zh-CN" altLang="en-US" kern="1200" spc="200" normalizeH="0" baseline="0">
              <a:latin typeface="微软雅黑" panose="020B0503020204020204" charset="-122"/>
              <a:ea typeface="微软雅黑" panose="020B0503020204020204" charset="-122"/>
              <a:cs typeface="+mj-cs"/>
              <a:sym typeface="微软雅黑" panose="020B0503020204020204" charset="-122"/>
            </a:endParaRPr>
          </a:p>
        </p:txBody>
      </p:sp>
      <p:sp>
        <p:nvSpPr>
          <p:cNvPr id="24578" name="内容占位符 2"/>
          <p:cNvSpPr>
            <a:spLocks noGrp="1"/>
          </p:cNvSpPr>
          <p:nvPr>
            <p:ph idx="1"/>
          </p:nvPr>
        </p:nvSpPr>
        <p:spPr>
          <a:xfrm>
            <a:off x="501650" y="952500"/>
            <a:ext cx="8140700" cy="5389563"/>
          </a:xfrm>
          <a:noFill/>
          <a:ln>
            <a:noFill/>
          </a:ln>
        </p:spPr>
        <p:txBody>
          <a:bodyPr lIns="101600" tIns="0" rIns="82550" bIns="0" anchor="t"/>
          <a:p>
            <a:pPr defTabSz="685800"/>
            <a:r>
              <a:rPr lang="zh-CN" kern="1200" spc="150" normalizeH="0" baseline="0">
                <a:latin typeface="微软雅黑" panose="020B0503020204020204" charset="-122"/>
                <a:ea typeface="微软雅黑" panose="020B0503020204020204" charset="-122"/>
                <a:cs typeface="+mn-cs"/>
              </a:rPr>
              <a:t>服务器端的工作</a:t>
            </a:r>
            <a:endParaRPr lang="zh-CN" altLang="en-US" kern="1200" spc="150" normalizeH="0" baseline="0" dirty="0">
              <a:latin typeface="微软雅黑" panose="020B0503020204020204" charset="-122"/>
              <a:ea typeface="微软雅黑" panose="020B0503020204020204" charset="-122"/>
              <a:cs typeface="+mn-cs"/>
              <a:sym typeface="微软雅黑" panose="020B0503020204020204" charset="-122"/>
            </a:endParaRPr>
          </a:p>
          <a:p>
            <a:pPr lvl="1" defTabSz="685800">
              <a:tabLst>
                <a:tab pos="1207135" algn="l"/>
              </a:tabLst>
            </a:pPr>
            <a:r>
              <a:rPr lang="zh-CN" kern="1200" spc="150" normalizeH="0" baseline="0">
                <a:latin typeface="微软雅黑" panose="020B0503020204020204" charset="-122"/>
                <a:ea typeface="微软雅黑" panose="020B0503020204020204" charset="-122"/>
                <a:cs typeface="+mn-cs"/>
              </a:rPr>
              <a:t>安装</a:t>
            </a:r>
            <a:r>
              <a:rPr lang="zh-CN" altLang="zh-CN" kern="1200" spc="150" normalizeH="0" baseline="0">
                <a:latin typeface="微软雅黑" panose="020B0503020204020204" charset="-122"/>
                <a:ea typeface="微软雅黑" panose="020B0503020204020204" charset="-122"/>
                <a:cs typeface="+mn-cs"/>
              </a:rPr>
              <a:t>jdk</a:t>
            </a:r>
            <a:endParaRPr lang="zh-CN" altLang="zh-CN" kern="1200" spc="150" normalizeH="0" baseline="0" dirty="0">
              <a:latin typeface="微软雅黑" panose="020B0503020204020204" charset="-122"/>
              <a:ea typeface="微软雅黑" panose="020B0503020204020204" charset="-122"/>
              <a:cs typeface="+mn-cs"/>
              <a:sym typeface="微软雅黑" panose="020B0503020204020204" charset="-122"/>
            </a:endParaRPr>
          </a:p>
          <a:p>
            <a:pPr lvl="1" defTabSz="685800">
              <a:tabLst>
                <a:tab pos="1207135" algn="l"/>
              </a:tabLst>
            </a:pPr>
            <a:r>
              <a:rPr lang="zh-CN" kern="1200" spc="150" normalizeH="0" baseline="0">
                <a:latin typeface="微软雅黑" panose="020B0503020204020204" charset="-122"/>
                <a:ea typeface="微软雅黑" panose="020B0503020204020204" charset="-122"/>
                <a:cs typeface="+mn-cs"/>
              </a:rPr>
              <a:t>安装</a:t>
            </a:r>
            <a:r>
              <a:rPr lang="zh-CN" altLang="zh-CN" kern="1200" spc="150" normalizeH="0" baseline="0">
                <a:latin typeface="微软雅黑" panose="020B0503020204020204" charset="-122"/>
                <a:ea typeface="微软雅黑" panose="020B0503020204020204" charset="-122"/>
                <a:cs typeface="+mn-cs"/>
              </a:rPr>
              <a:t>tomcat</a:t>
            </a:r>
            <a:endParaRPr lang="zh-CN" altLang="zh-CN" kern="1200" spc="150" normalizeH="0" baseline="0" dirty="0">
              <a:latin typeface="微软雅黑" panose="020B0503020204020204" charset="-122"/>
              <a:ea typeface="微软雅黑" panose="020B0503020204020204" charset="-122"/>
              <a:cs typeface="+mn-cs"/>
              <a:sym typeface="微软雅黑" panose="020B0503020204020204" charset="-122"/>
            </a:endParaRPr>
          </a:p>
          <a:p>
            <a:pPr lvl="1" defTabSz="685800">
              <a:tabLst>
                <a:tab pos="1207135" algn="l"/>
              </a:tabLst>
            </a:pPr>
            <a:r>
              <a:rPr lang="zh-CN" kern="1200" spc="150" normalizeH="0" baseline="0">
                <a:latin typeface="微软雅黑" panose="020B0503020204020204" charset="-122"/>
                <a:ea typeface="微软雅黑" panose="020B0503020204020204" charset="-122"/>
                <a:cs typeface="+mn-cs"/>
              </a:rPr>
              <a:t>放置网站内容</a:t>
            </a:r>
            <a:endParaRPr lang="zh-CN" altLang="en-US" kern="1200" spc="150" normalizeH="0" baseline="0" dirty="0">
              <a:latin typeface="微软雅黑" panose="020B0503020204020204" charset="-122"/>
              <a:ea typeface="微软雅黑" panose="020B0503020204020204" charset="-122"/>
              <a:cs typeface="+mn-cs"/>
              <a:sym typeface="微软雅黑" panose="020B0503020204020204" charset="-122"/>
            </a:endParaRPr>
          </a:p>
          <a:p>
            <a:pPr defTabSz="685800"/>
            <a:r>
              <a:rPr lang="zh-CN" kern="1200" spc="150" normalizeH="0" baseline="0">
                <a:latin typeface="微软雅黑" panose="020B0503020204020204" charset="-122"/>
                <a:ea typeface="微软雅黑" panose="020B0503020204020204" charset="-122"/>
                <a:cs typeface="+mn-cs"/>
              </a:rPr>
              <a:t>客户端</a:t>
            </a:r>
            <a:endParaRPr lang="zh-CN" altLang="en-US" kern="1200" spc="150" normalizeH="0" baseline="0" dirty="0">
              <a:latin typeface="微软雅黑" panose="020B0503020204020204" charset="-122"/>
              <a:ea typeface="微软雅黑" panose="020B0503020204020204" charset="-122"/>
              <a:cs typeface="+mn-cs"/>
              <a:sym typeface="微软雅黑" panose="020B0503020204020204" charset="-122"/>
            </a:endParaRPr>
          </a:p>
          <a:p>
            <a:pPr lvl="1" defTabSz="685800">
              <a:tabLst>
                <a:tab pos="1207135" algn="l"/>
              </a:tabLst>
            </a:pPr>
            <a:r>
              <a:rPr lang="zh-CN" kern="1200" spc="150" normalizeH="0" baseline="0">
                <a:latin typeface="微软雅黑" panose="020B0503020204020204" charset="-122"/>
                <a:ea typeface="微软雅黑" panose="020B0503020204020204" charset="-122"/>
                <a:cs typeface="+mn-cs"/>
              </a:rPr>
              <a:t>打开浏览器</a:t>
            </a:r>
            <a:endParaRPr lang="zh-CN" altLang="en-US" kern="1200" spc="150" normalizeH="0" baseline="0" dirty="0">
              <a:latin typeface="微软雅黑" panose="020B0503020204020204" charset="-122"/>
              <a:ea typeface="微软雅黑" panose="020B0503020204020204" charset="-122"/>
              <a:cs typeface="+mn-cs"/>
              <a:sym typeface="微软雅黑" panose="020B0503020204020204" charset="-122"/>
            </a:endParaRPr>
          </a:p>
          <a:p>
            <a:pPr lvl="1" defTabSz="685800">
              <a:tabLst>
                <a:tab pos="1207135" algn="l"/>
              </a:tabLst>
            </a:pPr>
            <a:r>
              <a:rPr lang="zh-CN" kern="1200" spc="150" normalizeH="0" baseline="0">
                <a:latin typeface="微软雅黑" panose="020B0503020204020204" charset="-122"/>
                <a:ea typeface="微软雅黑" panose="020B0503020204020204" charset="-122"/>
                <a:cs typeface="+mn-cs"/>
              </a:rPr>
              <a:t>输入服务器的地址</a:t>
            </a:r>
            <a:endParaRPr lang="zh-CN" altLang="en-US" kern="1200" spc="150" normalizeH="0" baseline="0" dirty="0">
              <a:latin typeface="微软雅黑" panose="020B0503020204020204" charset="-122"/>
              <a:ea typeface="微软雅黑" panose="020B0503020204020204" charset="-122"/>
              <a:cs typeface="+mn-cs"/>
              <a:sym typeface="微软雅黑" panose="020B0503020204020204" charset="-122"/>
            </a:endParaRPr>
          </a:p>
          <a:p>
            <a:pPr defTabSz="685800"/>
            <a:endParaRPr lang="zh-CN" altLang="en-US" kern="1200" spc="150" normalizeH="0" baseline="0">
              <a:latin typeface="微软雅黑" panose="020B0503020204020204" charset="-122"/>
              <a:ea typeface="微软雅黑" panose="020B0503020204020204" charset="-122"/>
              <a:cs typeface="+mn-cs"/>
              <a:sym typeface="微软雅黑" panose="020B0503020204020204" charset="-122"/>
            </a:endParaRP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标题 1"/>
          <p:cNvSpPr>
            <a:spLocks noGrp="1"/>
          </p:cNvSpPr>
          <p:nvPr>
            <p:ph type="title"/>
          </p:nvPr>
        </p:nvSpPr>
        <p:spPr>
          <a:xfrm>
            <a:off x="501650" y="442913"/>
            <a:ext cx="8140700" cy="442912"/>
          </a:xfrm>
        </p:spPr>
        <p:txBody>
          <a:bodyPr lIns="101600" tIns="38100" rIns="76200" bIns="38100" anchor="t"/>
          <a:p>
            <a:pPr indent="0" defTabSz="685800"/>
            <a:r>
              <a:rPr lang="zh-CN" altLang="en-US" kern="1200" spc="200" normalizeH="0" baseline="0">
                <a:latin typeface="微软雅黑" panose="020B0503020204020204" charset="-122"/>
                <a:ea typeface="微软雅黑" panose="020B0503020204020204" charset="-122"/>
                <a:cs typeface="+mj-cs"/>
                <a:sym typeface="微软雅黑" panose="020B0503020204020204" charset="-122"/>
              </a:rPr>
              <a:t>步骤</a:t>
            </a:r>
            <a:r>
              <a:rPr lang="en-US" altLang="zh-CN" kern="1200" spc="200" normalizeH="0" baseline="0">
                <a:latin typeface="微软雅黑" panose="020B0503020204020204" charset="-122"/>
                <a:ea typeface="微软雅黑" panose="020B0503020204020204" charset="-122"/>
                <a:cs typeface="+mj-cs"/>
                <a:sym typeface="微软雅黑" panose="020B0503020204020204" charset="-122"/>
              </a:rPr>
              <a:t>1</a:t>
            </a:r>
            <a:endParaRPr lang="en-US" altLang="zh-CN" kern="1200" spc="200" normalizeH="0" baseline="0">
              <a:latin typeface="微软雅黑" panose="020B0503020204020204" charset="-122"/>
              <a:ea typeface="微软雅黑" panose="020B0503020204020204" charset="-122"/>
              <a:cs typeface="+mj-cs"/>
              <a:sym typeface="微软雅黑" panose="020B0503020204020204" charset="-122"/>
            </a:endParaRPr>
          </a:p>
        </p:txBody>
      </p:sp>
      <p:sp>
        <p:nvSpPr>
          <p:cNvPr id="25602" name="内容占位符 2"/>
          <p:cNvSpPr>
            <a:spLocks noGrp="1"/>
          </p:cNvSpPr>
          <p:nvPr>
            <p:ph idx="1"/>
          </p:nvPr>
        </p:nvSpPr>
        <p:spPr>
          <a:xfrm>
            <a:off x="501650" y="952500"/>
            <a:ext cx="8140700" cy="5389563"/>
          </a:xfrm>
          <a:noFill/>
          <a:ln>
            <a:noFill/>
          </a:ln>
        </p:spPr>
        <p:txBody>
          <a:bodyPr lIns="101600" tIns="0" rIns="82550" bIns="0" anchor="t"/>
          <a:p>
            <a:pPr defTabSz="685800"/>
            <a:r>
              <a:rPr lang="zh-CN" kern="1200" spc="150" normalizeH="0" baseline="0">
                <a:latin typeface="微软雅黑" panose="020B0503020204020204" charset="-122"/>
                <a:ea typeface="微软雅黑" panose="020B0503020204020204" charset="-122"/>
                <a:cs typeface="+mn-cs"/>
              </a:rPr>
              <a:t>安装</a:t>
            </a:r>
            <a:r>
              <a:rPr lang="zh-CN" altLang="zh-CN" kern="1200" spc="150" normalizeH="0" baseline="0">
                <a:latin typeface="微软雅黑" panose="020B0503020204020204" charset="-122"/>
                <a:ea typeface="微软雅黑" panose="020B0503020204020204" charset="-122"/>
                <a:cs typeface="+mn-cs"/>
              </a:rPr>
              <a:t>jdk1.6</a:t>
            </a:r>
            <a:endParaRPr lang="zh-CN" altLang="zh-CN" kern="1200" spc="150" normalizeH="0" baseline="0" dirty="0">
              <a:latin typeface="微软雅黑" panose="020B0503020204020204" charset="-122"/>
              <a:ea typeface="微软雅黑" panose="020B0503020204020204" charset="-122"/>
              <a:cs typeface="+mn-cs"/>
              <a:sym typeface="微软雅黑" panose="020B0503020204020204" charset="-122"/>
            </a:endParaRPr>
          </a:p>
          <a:p>
            <a:pPr defTabSz="685800"/>
            <a:r>
              <a:rPr lang="zh-CN" kern="1200" spc="150" normalizeH="0" baseline="0">
                <a:latin typeface="微软雅黑" panose="020B0503020204020204" charset="-122"/>
                <a:ea typeface="微软雅黑" panose="020B0503020204020204" charset="-122"/>
                <a:cs typeface="+mn-cs"/>
              </a:rPr>
              <a:t>设置</a:t>
            </a:r>
            <a:r>
              <a:rPr lang="zh-CN" altLang="zh-CN" kern="1200" spc="150" normalizeH="0" baseline="0">
                <a:latin typeface="微软雅黑" panose="020B0503020204020204" charset="-122"/>
                <a:ea typeface="微软雅黑" panose="020B0503020204020204" charset="-122"/>
                <a:cs typeface="+mn-cs"/>
              </a:rPr>
              <a:t>JAVA_HOME</a:t>
            </a:r>
            <a:endParaRPr lang="zh-CN" altLang="zh-CN" kern="1200" spc="150" normalizeH="0" baseline="0" dirty="0">
              <a:latin typeface="微软雅黑" panose="020B0503020204020204" charset="-122"/>
              <a:ea typeface="微软雅黑" panose="020B0503020204020204" charset="-122"/>
              <a:cs typeface="+mn-cs"/>
              <a:sym typeface="微软雅黑" panose="020B0503020204020204" charset="-122"/>
            </a:endParaRPr>
          </a:p>
          <a:p>
            <a:pPr defTabSz="685800"/>
            <a:endParaRPr lang="zh-CN" altLang="en-US" kern="1200" spc="150" normalizeH="0" baseline="0">
              <a:latin typeface="微软雅黑" panose="020B0503020204020204" charset="-122"/>
              <a:ea typeface="微软雅黑" panose="020B0503020204020204" charset="-122"/>
              <a:cs typeface="+mn-cs"/>
              <a:sym typeface="微软雅黑" panose="020B0503020204020204" charset="-122"/>
            </a:endParaRPr>
          </a:p>
        </p:txBody>
      </p:sp>
      <p:pic>
        <p:nvPicPr>
          <p:cNvPr id="25603" name="Picture 4"/>
          <p:cNvPicPr>
            <a:picLocks noChangeAspect="1"/>
          </p:cNvPicPr>
          <p:nvPr/>
        </p:nvPicPr>
        <p:blipFill>
          <a:blip r:embed="rId1"/>
          <a:stretch>
            <a:fillRect/>
          </a:stretch>
        </p:blipFill>
        <p:spPr>
          <a:xfrm>
            <a:off x="1676400" y="2819400"/>
            <a:ext cx="5410200" cy="2166938"/>
          </a:xfrm>
          <a:prstGeom prst="rect">
            <a:avLst/>
          </a:prstGeom>
          <a:noFill/>
          <a:ln w="9525">
            <a:noFill/>
          </a:ln>
        </p:spPr>
      </p:pic>
    </p:spTree>
    <p:custDataLst>
      <p:tags r:id="rId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标题 1"/>
          <p:cNvSpPr>
            <a:spLocks noGrp="1"/>
          </p:cNvSpPr>
          <p:nvPr>
            <p:ph type="title"/>
          </p:nvPr>
        </p:nvSpPr>
        <p:spPr>
          <a:xfrm>
            <a:off x="501650" y="442913"/>
            <a:ext cx="8140700" cy="442912"/>
          </a:xfrm>
        </p:spPr>
        <p:txBody>
          <a:bodyPr lIns="101600" tIns="38100" rIns="76200" bIns="38100" anchor="t"/>
          <a:p>
            <a:pPr indent="0" defTabSz="685800"/>
            <a:r>
              <a:rPr lang="zh-CN" altLang="en-US" kern="1200" spc="200" normalizeH="0" baseline="0">
                <a:latin typeface="微软雅黑" panose="020B0503020204020204" charset="-122"/>
                <a:ea typeface="微软雅黑" panose="020B0503020204020204" charset="-122"/>
                <a:cs typeface="+mj-cs"/>
                <a:sym typeface="微软雅黑" panose="020B0503020204020204" charset="-122"/>
              </a:rPr>
              <a:t>步骤</a:t>
            </a:r>
            <a:r>
              <a:rPr lang="en-US" altLang="zh-CN" kern="1200" spc="200" normalizeH="0" baseline="0">
                <a:latin typeface="微软雅黑" panose="020B0503020204020204" charset="-122"/>
                <a:ea typeface="微软雅黑" panose="020B0503020204020204" charset="-122"/>
                <a:cs typeface="+mj-cs"/>
                <a:sym typeface="微软雅黑" panose="020B0503020204020204" charset="-122"/>
              </a:rPr>
              <a:t>2</a:t>
            </a:r>
            <a:endParaRPr lang="en-US" altLang="zh-CN" kern="1200" spc="200" normalizeH="0" baseline="0">
              <a:latin typeface="微软雅黑" panose="020B0503020204020204" charset="-122"/>
              <a:ea typeface="微软雅黑" panose="020B0503020204020204" charset="-122"/>
              <a:cs typeface="+mj-cs"/>
              <a:sym typeface="微软雅黑" panose="020B0503020204020204" charset="-122"/>
            </a:endParaRPr>
          </a:p>
        </p:txBody>
      </p:sp>
      <p:sp>
        <p:nvSpPr>
          <p:cNvPr id="26626" name="内容占位符 2"/>
          <p:cNvSpPr>
            <a:spLocks noGrp="1"/>
          </p:cNvSpPr>
          <p:nvPr>
            <p:ph idx="1"/>
          </p:nvPr>
        </p:nvSpPr>
        <p:spPr>
          <a:xfrm>
            <a:off x="501650" y="952500"/>
            <a:ext cx="8140700" cy="5389563"/>
          </a:xfrm>
          <a:noFill/>
          <a:ln>
            <a:noFill/>
          </a:ln>
        </p:spPr>
        <p:txBody>
          <a:bodyPr lIns="101600" tIns="0" rIns="82550" bIns="0" anchor="t"/>
          <a:p>
            <a:pPr defTabSz="685800"/>
            <a:r>
              <a:rPr lang="zh-CN" kern="1200" spc="150" normalizeH="0" baseline="0">
                <a:latin typeface="微软雅黑" panose="020B0503020204020204" charset="-122"/>
                <a:ea typeface="微软雅黑" panose="020B0503020204020204" charset="-122"/>
                <a:cs typeface="+mn-cs"/>
              </a:rPr>
              <a:t>解压</a:t>
            </a:r>
            <a:r>
              <a:rPr lang="zh-CN" altLang="zh-CN" kern="1200" spc="150" normalizeH="0" baseline="0">
                <a:latin typeface="微软雅黑" panose="020B0503020204020204" charset="-122"/>
                <a:ea typeface="微软雅黑" panose="020B0503020204020204" charset="-122"/>
                <a:cs typeface="+mn-cs"/>
              </a:rPr>
              <a:t>apache-tomcat-6.0.18.zip</a:t>
            </a:r>
            <a:r>
              <a:rPr lang="zh-CN" kern="1200" spc="150" normalizeH="0" baseline="0">
                <a:latin typeface="微软雅黑" panose="020B0503020204020204" charset="-122"/>
                <a:ea typeface="微软雅黑" panose="020B0503020204020204" charset="-122"/>
                <a:cs typeface="+mn-cs"/>
              </a:rPr>
              <a:t>到</a:t>
            </a:r>
            <a:r>
              <a:rPr lang="zh-CN" altLang="zh-CN" kern="1200" spc="150" normalizeH="0" baseline="0">
                <a:latin typeface="微软雅黑" panose="020B0503020204020204" charset="-122"/>
                <a:ea typeface="微软雅黑" panose="020B0503020204020204" charset="-122"/>
                <a:cs typeface="+mn-cs"/>
              </a:rPr>
              <a:t>d:\tomcat6</a:t>
            </a:r>
            <a:endParaRPr lang="zh-CN" altLang="zh-CN" kern="1200" spc="150" normalizeH="0" baseline="0" dirty="0">
              <a:latin typeface="微软雅黑" panose="020B0503020204020204" charset="-122"/>
              <a:ea typeface="微软雅黑" panose="020B0503020204020204" charset="-122"/>
              <a:cs typeface="+mn-cs"/>
              <a:sym typeface="微软雅黑" panose="020B0503020204020204" charset="-122"/>
            </a:endParaRPr>
          </a:p>
          <a:p>
            <a:pPr defTabSz="685800"/>
            <a:r>
              <a:rPr lang="zh-CN" kern="1200" spc="150" normalizeH="0" baseline="0">
                <a:latin typeface="微软雅黑" panose="020B0503020204020204" charset="-122"/>
                <a:ea typeface="微软雅黑" panose="020B0503020204020204" charset="-122"/>
                <a:cs typeface="+mn-cs"/>
              </a:rPr>
              <a:t>设置</a:t>
            </a:r>
            <a:r>
              <a:rPr lang="zh-CN" altLang="zh-CN" kern="1200" spc="150" normalizeH="0" baseline="0">
                <a:latin typeface="微软雅黑" panose="020B0503020204020204" charset="-122"/>
                <a:ea typeface="微软雅黑" panose="020B0503020204020204" charset="-122"/>
                <a:cs typeface="+mn-cs"/>
              </a:rPr>
              <a:t>CATALINA_HOME</a:t>
            </a:r>
            <a:endParaRPr lang="zh-CN" altLang="zh-CN" kern="1200" spc="150" normalizeH="0" baseline="0" dirty="0">
              <a:latin typeface="微软雅黑" panose="020B0503020204020204" charset="-122"/>
              <a:ea typeface="微软雅黑" panose="020B0503020204020204" charset="-122"/>
              <a:cs typeface="+mn-cs"/>
              <a:sym typeface="微软雅黑" panose="020B0503020204020204" charset="-122"/>
            </a:endParaRPr>
          </a:p>
          <a:p>
            <a:pPr defTabSz="685800"/>
            <a:endParaRPr lang="zh-CN" altLang="en-US" kern="1200" spc="150" normalizeH="0" baseline="0">
              <a:latin typeface="微软雅黑" panose="020B0503020204020204" charset="-122"/>
              <a:ea typeface="微软雅黑" panose="020B0503020204020204" charset="-122"/>
              <a:cs typeface="+mn-cs"/>
              <a:sym typeface="微软雅黑" panose="020B0503020204020204" charset="-122"/>
            </a:endParaRPr>
          </a:p>
        </p:txBody>
      </p:sp>
      <p:pic>
        <p:nvPicPr>
          <p:cNvPr id="26627" name="Picture 4"/>
          <p:cNvPicPr>
            <a:picLocks noChangeAspect="1"/>
          </p:cNvPicPr>
          <p:nvPr/>
        </p:nvPicPr>
        <p:blipFill>
          <a:blip r:embed="rId1"/>
          <a:stretch>
            <a:fillRect/>
          </a:stretch>
        </p:blipFill>
        <p:spPr>
          <a:xfrm>
            <a:off x="1524000" y="2743200"/>
            <a:ext cx="5562600" cy="2228850"/>
          </a:xfrm>
          <a:prstGeom prst="rect">
            <a:avLst/>
          </a:prstGeom>
          <a:noFill/>
          <a:ln w="9525">
            <a:noFill/>
          </a:ln>
        </p:spPr>
      </p:pic>
    </p:spTree>
    <p:custDataLst>
      <p:tags r:id="rId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标题 1"/>
          <p:cNvSpPr>
            <a:spLocks noGrp="1"/>
          </p:cNvSpPr>
          <p:nvPr>
            <p:ph type="title"/>
          </p:nvPr>
        </p:nvSpPr>
        <p:spPr>
          <a:xfrm>
            <a:off x="501650" y="442913"/>
            <a:ext cx="8140700" cy="442912"/>
          </a:xfrm>
        </p:spPr>
        <p:txBody>
          <a:bodyPr lIns="101600" tIns="38100" rIns="76200" bIns="38100" anchor="t"/>
          <a:p>
            <a:pPr indent="0" defTabSz="685800"/>
            <a:r>
              <a:rPr lang="zh-CN" altLang="en-US" kern="1200" spc="200" normalizeH="0" baseline="0">
                <a:latin typeface="微软雅黑" panose="020B0503020204020204" charset="-122"/>
                <a:ea typeface="微软雅黑" panose="020B0503020204020204" charset="-122"/>
                <a:cs typeface="+mj-cs"/>
                <a:sym typeface="微软雅黑" panose="020B0503020204020204" charset="-122"/>
              </a:rPr>
              <a:t>步骤</a:t>
            </a:r>
            <a:r>
              <a:rPr lang="en-US" altLang="zh-CN" kern="1200" spc="200" normalizeH="0" baseline="0">
                <a:latin typeface="微软雅黑" panose="020B0503020204020204" charset="-122"/>
                <a:ea typeface="微软雅黑" panose="020B0503020204020204" charset="-122"/>
                <a:cs typeface="+mj-cs"/>
                <a:sym typeface="微软雅黑" panose="020B0503020204020204" charset="-122"/>
              </a:rPr>
              <a:t>3</a:t>
            </a:r>
            <a:endParaRPr lang="en-US" altLang="zh-CN" kern="1200" spc="200" normalizeH="0" baseline="0">
              <a:latin typeface="微软雅黑" panose="020B0503020204020204" charset="-122"/>
              <a:ea typeface="微软雅黑" panose="020B0503020204020204" charset="-122"/>
              <a:cs typeface="+mj-cs"/>
              <a:sym typeface="微软雅黑" panose="020B0503020204020204" charset="-122"/>
            </a:endParaRPr>
          </a:p>
        </p:txBody>
      </p:sp>
      <p:sp>
        <p:nvSpPr>
          <p:cNvPr id="27650" name="内容占位符 2"/>
          <p:cNvSpPr>
            <a:spLocks noGrp="1"/>
          </p:cNvSpPr>
          <p:nvPr>
            <p:ph idx="1"/>
          </p:nvPr>
        </p:nvSpPr>
        <p:spPr>
          <a:xfrm>
            <a:off x="501650" y="952500"/>
            <a:ext cx="8140700" cy="5389563"/>
          </a:xfrm>
          <a:noFill/>
          <a:ln>
            <a:noFill/>
          </a:ln>
        </p:spPr>
        <p:txBody>
          <a:bodyPr lIns="101600" tIns="0" rIns="82550" bIns="0" anchor="t"/>
          <a:p>
            <a:pPr defTabSz="685800"/>
            <a:r>
              <a:rPr lang="zh-CN" kern="1200" spc="150" normalizeH="0" baseline="0">
                <a:latin typeface="微软雅黑" panose="020B0503020204020204" charset="-122"/>
                <a:ea typeface="微软雅黑" panose="020B0503020204020204" charset="-122"/>
                <a:cs typeface="+mn-cs"/>
              </a:rPr>
              <a:t>在命令行下执行</a:t>
            </a:r>
            <a:r>
              <a:rPr lang="zh-CN" altLang="zh-CN" kern="1200" spc="150" normalizeH="0" baseline="0">
                <a:latin typeface="微软雅黑" panose="020B0503020204020204" charset="-122"/>
                <a:ea typeface="微软雅黑" panose="020B0503020204020204" charset="-122"/>
                <a:cs typeface="+mn-cs"/>
              </a:rPr>
              <a:t>catalina.bat run</a:t>
            </a:r>
            <a:r>
              <a:rPr lang="zh-CN" kern="1200" spc="150" normalizeH="0" baseline="0">
                <a:latin typeface="微软雅黑" panose="020B0503020204020204" charset="-122"/>
                <a:ea typeface="微软雅黑" panose="020B0503020204020204" charset="-122"/>
                <a:cs typeface="+mn-cs"/>
              </a:rPr>
              <a:t>命令运行</a:t>
            </a:r>
            <a:r>
              <a:rPr lang="zh-CN" altLang="zh-CN" kern="1200" spc="150" normalizeH="0" baseline="0">
                <a:latin typeface="微软雅黑" panose="020B0503020204020204" charset="-122"/>
                <a:ea typeface="微软雅黑" panose="020B0503020204020204" charset="-122"/>
                <a:cs typeface="+mn-cs"/>
              </a:rPr>
              <a:t>tomcat</a:t>
            </a:r>
            <a:r>
              <a:rPr lang="zh-CN" kern="1200" spc="150" normalizeH="0" baseline="0">
                <a:latin typeface="微软雅黑" panose="020B0503020204020204" charset="-122"/>
                <a:ea typeface="微软雅黑" panose="020B0503020204020204" charset="-122"/>
                <a:cs typeface="+mn-cs"/>
              </a:rPr>
              <a:t>服务器</a:t>
            </a:r>
            <a:endParaRPr lang="zh-CN" kern="1200" spc="150" normalizeH="0" baseline="0">
              <a:latin typeface="微软雅黑" panose="020B0503020204020204" charset="-122"/>
              <a:ea typeface="微软雅黑" panose="020B0503020204020204" charset="-122"/>
              <a:cs typeface="+mn-cs"/>
            </a:endParaRPr>
          </a:p>
          <a:p>
            <a:pPr defTabSz="685800"/>
            <a:endParaRPr lang="zh-CN" altLang="en-US" kern="1200" spc="150" normalizeH="0" baseline="0">
              <a:latin typeface="微软雅黑" panose="020B0503020204020204" charset="-122"/>
              <a:ea typeface="微软雅黑" panose="020B0503020204020204" charset="-122"/>
              <a:cs typeface="+mn-cs"/>
              <a:sym typeface="微软雅黑" panose="020B0503020204020204" charset="-122"/>
            </a:endParaRPr>
          </a:p>
        </p:txBody>
      </p:sp>
      <p:pic>
        <p:nvPicPr>
          <p:cNvPr id="27651" name="Picture 4"/>
          <p:cNvPicPr>
            <a:picLocks noChangeAspect="1"/>
          </p:cNvPicPr>
          <p:nvPr/>
        </p:nvPicPr>
        <p:blipFill>
          <a:blip r:embed="rId1"/>
          <a:stretch>
            <a:fillRect/>
          </a:stretch>
        </p:blipFill>
        <p:spPr>
          <a:xfrm>
            <a:off x="1143000" y="2667000"/>
            <a:ext cx="7391400" cy="2165350"/>
          </a:xfrm>
          <a:prstGeom prst="rect">
            <a:avLst/>
          </a:prstGeom>
          <a:noFill/>
          <a:ln w="9525">
            <a:noFill/>
          </a:ln>
        </p:spPr>
      </p:pic>
    </p:spTree>
    <p:custDataLst>
      <p:tags r:id="rId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标题 1"/>
          <p:cNvSpPr>
            <a:spLocks noGrp="1"/>
          </p:cNvSpPr>
          <p:nvPr>
            <p:ph type="title"/>
          </p:nvPr>
        </p:nvSpPr>
        <p:spPr>
          <a:xfrm>
            <a:off x="501650" y="442913"/>
            <a:ext cx="8140700" cy="442912"/>
          </a:xfrm>
        </p:spPr>
        <p:txBody>
          <a:bodyPr lIns="101600" tIns="38100" rIns="76200" bIns="38100" anchor="t"/>
          <a:p>
            <a:pPr indent="0" defTabSz="685800"/>
            <a:r>
              <a:rPr lang="zh-CN" altLang="en-US" kern="1200" spc="200" normalizeH="0" baseline="0">
                <a:latin typeface="微软雅黑" panose="020B0503020204020204" charset="-122"/>
                <a:ea typeface="微软雅黑" panose="020B0503020204020204" charset="-122"/>
                <a:cs typeface="+mj-cs"/>
                <a:sym typeface="微软雅黑" panose="020B0503020204020204" charset="-122"/>
              </a:rPr>
              <a:t>步骤</a:t>
            </a:r>
            <a:r>
              <a:rPr lang="en-US" altLang="zh-CN" kern="1200" spc="200" normalizeH="0" baseline="0">
                <a:latin typeface="微软雅黑" panose="020B0503020204020204" charset="-122"/>
                <a:ea typeface="微软雅黑" panose="020B0503020204020204" charset="-122"/>
                <a:cs typeface="+mj-cs"/>
                <a:sym typeface="微软雅黑" panose="020B0503020204020204" charset="-122"/>
              </a:rPr>
              <a:t>4</a:t>
            </a:r>
            <a:endParaRPr lang="en-US" altLang="zh-CN" kern="1200" spc="200" normalizeH="0" baseline="0">
              <a:latin typeface="微软雅黑" panose="020B0503020204020204" charset="-122"/>
              <a:ea typeface="微软雅黑" panose="020B0503020204020204" charset="-122"/>
              <a:cs typeface="+mj-cs"/>
              <a:sym typeface="微软雅黑" panose="020B0503020204020204" charset="-122"/>
            </a:endParaRPr>
          </a:p>
        </p:txBody>
      </p:sp>
      <p:sp>
        <p:nvSpPr>
          <p:cNvPr id="28674" name="内容占位符 2"/>
          <p:cNvSpPr>
            <a:spLocks noGrp="1"/>
          </p:cNvSpPr>
          <p:nvPr>
            <p:ph idx="1"/>
          </p:nvPr>
        </p:nvSpPr>
        <p:spPr>
          <a:xfrm>
            <a:off x="501650" y="952500"/>
            <a:ext cx="8140700" cy="5389563"/>
          </a:xfrm>
          <a:noFill/>
          <a:ln>
            <a:noFill/>
          </a:ln>
        </p:spPr>
        <p:txBody>
          <a:bodyPr lIns="101600" tIns="0" rIns="82550" bIns="0" anchor="t"/>
          <a:p>
            <a:pPr defTabSz="685800"/>
            <a:r>
              <a:rPr lang="zh-CN" kern="1200" spc="150" normalizeH="0" baseline="0">
                <a:latin typeface="微软雅黑" panose="020B0503020204020204" charset="-122"/>
                <a:ea typeface="微软雅黑" panose="020B0503020204020204" charset="-122"/>
                <a:cs typeface="+mn-cs"/>
              </a:rPr>
              <a:t>测试服务器</a:t>
            </a:r>
            <a:endParaRPr lang="zh-CN" altLang="en-US" kern="1200" spc="150" normalizeH="0" baseline="0" dirty="0">
              <a:latin typeface="微软雅黑" panose="020B0503020204020204" charset="-122"/>
              <a:ea typeface="微软雅黑" panose="020B0503020204020204" charset="-122"/>
              <a:cs typeface="+mn-cs"/>
              <a:sym typeface="微软雅黑" panose="020B0503020204020204" charset="-122"/>
            </a:endParaRPr>
          </a:p>
          <a:p>
            <a:pPr defTabSz="685800"/>
            <a:r>
              <a:rPr lang="zh-CN" kern="1200" spc="150" normalizeH="0" baseline="0">
                <a:latin typeface="微软雅黑" panose="020B0503020204020204" charset="-122"/>
                <a:ea typeface="微软雅黑" panose="020B0503020204020204" charset="-122"/>
                <a:cs typeface="+mn-cs"/>
              </a:rPr>
              <a:t>打开浏览器输入</a:t>
            </a:r>
            <a:r>
              <a:rPr lang="zh-CN" altLang="zh-CN" kern="1200" spc="150" normalizeH="0" baseline="0">
                <a:latin typeface="微软雅黑" panose="020B0503020204020204" charset="-122"/>
                <a:ea typeface="微软雅黑" panose="020B0503020204020204" charset="-122"/>
                <a:cs typeface="+mn-cs"/>
              </a:rPr>
              <a:t>http://127.0.0.1:8080</a:t>
            </a:r>
            <a:endParaRPr lang="zh-CN" altLang="zh-CN" kern="1200" spc="150" normalizeH="0" baseline="0" dirty="0">
              <a:latin typeface="微软雅黑" panose="020B0503020204020204" charset="-122"/>
              <a:ea typeface="微软雅黑" panose="020B0503020204020204" charset="-122"/>
              <a:cs typeface="+mn-cs"/>
              <a:sym typeface="微软雅黑" panose="020B0503020204020204" charset="-122"/>
            </a:endParaRPr>
          </a:p>
          <a:p>
            <a:pPr defTabSz="685800"/>
            <a:endParaRPr lang="zh-CN" altLang="en-US" kern="1200" spc="150" normalizeH="0" baseline="0">
              <a:latin typeface="微软雅黑" panose="020B0503020204020204" charset="-122"/>
              <a:ea typeface="微软雅黑" panose="020B0503020204020204" charset="-122"/>
              <a:cs typeface="+mn-cs"/>
              <a:sym typeface="微软雅黑" panose="020B0503020204020204" charset="-122"/>
            </a:endParaRPr>
          </a:p>
        </p:txBody>
      </p:sp>
      <p:pic>
        <p:nvPicPr>
          <p:cNvPr id="28675" name="Picture 4"/>
          <p:cNvPicPr>
            <a:picLocks noChangeAspect="1"/>
          </p:cNvPicPr>
          <p:nvPr>
            <p:custDataLst>
              <p:tags r:id="rId1"/>
            </p:custDataLst>
          </p:nvPr>
        </p:nvPicPr>
        <p:blipFill>
          <a:blip r:embed="rId2"/>
          <a:stretch>
            <a:fillRect/>
          </a:stretch>
        </p:blipFill>
        <p:spPr>
          <a:xfrm>
            <a:off x="774700" y="1987550"/>
            <a:ext cx="7467600" cy="3946525"/>
          </a:xfrm>
          <a:prstGeom prst="rect">
            <a:avLst/>
          </a:prstGeom>
          <a:noFill/>
          <a:ln w="9525">
            <a:noFill/>
          </a:ln>
        </p:spPr>
      </p:pic>
    </p:spTree>
    <p:custDataLst>
      <p:tags r:id="rId3"/>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标题 1"/>
          <p:cNvSpPr>
            <a:spLocks noGrp="1"/>
          </p:cNvSpPr>
          <p:nvPr>
            <p:ph type="title"/>
          </p:nvPr>
        </p:nvSpPr>
        <p:spPr>
          <a:xfrm>
            <a:off x="501650" y="442913"/>
            <a:ext cx="8140700" cy="442912"/>
          </a:xfrm>
        </p:spPr>
        <p:txBody>
          <a:bodyPr lIns="101600" tIns="38100" rIns="76200" bIns="38100" anchor="t"/>
          <a:p>
            <a:pPr indent="0" defTabSz="685800"/>
            <a:r>
              <a:rPr lang="zh-CN" altLang="en-US" kern="1200" spc="200" normalizeH="0" baseline="0">
                <a:latin typeface="微软雅黑" panose="020B0503020204020204" charset="-122"/>
                <a:ea typeface="微软雅黑" panose="020B0503020204020204" charset="-122"/>
                <a:cs typeface="+mj-cs"/>
                <a:sym typeface="微软雅黑" panose="020B0503020204020204" charset="-122"/>
              </a:rPr>
              <a:t>步骤</a:t>
            </a:r>
            <a:r>
              <a:rPr lang="en-US" altLang="zh-CN" kern="1200" spc="200" normalizeH="0" baseline="0">
                <a:latin typeface="微软雅黑" panose="020B0503020204020204" charset="-122"/>
                <a:ea typeface="微软雅黑" panose="020B0503020204020204" charset="-122"/>
                <a:cs typeface="+mj-cs"/>
                <a:sym typeface="微软雅黑" panose="020B0503020204020204" charset="-122"/>
              </a:rPr>
              <a:t>5</a:t>
            </a:r>
            <a:endParaRPr lang="en-US" altLang="zh-CN" kern="1200" spc="200" normalizeH="0" baseline="0">
              <a:latin typeface="微软雅黑" panose="020B0503020204020204" charset="-122"/>
              <a:ea typeface="微软雅黑" panose="020B0503020204020204" charset="-122"/>
              <a:cs typeface="+mj-cs"/>
              <a:sym typeface="微软雅黑" panose="020B0503020204020204" charset="-122"/>
            </a:endParaRPr>
          </a:p>
        </p:txBody>
      </p:sp>
      <p:sp>
        <p:nvSpPr>
          <p:cNvPr id="29698" name="内容占位符 2"/>
          <p:cNvSpPr>
            <a:spLocks noGrp="1"/>
          </p:cNvSpPr>
          <p:nvPr>
            <p:ph idx="1"/>
          </p:nvPr>
        </p:nvSpPr>
        <p:spPr>
          <a:xfrm>
            <a:off x="501650" y="952500"/>
            <a:ext cx="8140700" cy="5389563"/>
          </a:xfrm>
          <a:noFill/>
          <a:ln>
            <a:noFill/>
          </a:ln>
        </p:spPr>
        <p:txBody>
          <a:bodyPr lIns="101600" tIns="0" rIns="82550" bIns="0" anchor="t"/>
          <a:p>
            <a:pPr defTabSz="685800"/>
            <a:r>
              <a:rPr lang="zh-CN" kern="1200" spc="150" normalizeH="0" baseline="0">
                <a:latin typeface="微软雅黑" panose="020B0503020204020204" charset="-122"/>
                <a:ea typeface="微软雅黑" panose="020B0503020204020204" charset="-122"/>
                <a:cs typeface="+mn-cs"/>
              </a:rPr>
              <a:t>关闭服务器</a:t>
            </a:r>
            <a:endParaRPr lang="zh-CN" altLang="en-US" kern="1200" spc="150" normalizeH="0" baseline="0" dirty="0">
              <a:latin typeface="微软雅黑" panose="020B0503020204020204" charset="-122"/>
              <a:ea typeface="微软雅黑" panose="020B0503020204020204" charset="-122"/>
              <a:cs typeface="+mn-cs"/>
              <a:sym typeface="微软雅黑" panose="020B0503020204020204" charset="-122"/>
            </a:endParaRPr>
          </a:p>
          <a:p>
            <a:pPr lvl="1" defTabSz="685800">
              <a:buNone/>
              <a:tabLst>
                <a:tab pos="1207135" algn="l"/>
              </a:tabLst>
            </a:pPr>
            <a:r>
              <a:rPr lang="zh-CN" altLang="zh-CN" kern="1200" spc="150" normalizeH="0" baseline="0">
                <a:latin typeface="微软雅黑" panose="020B0503020204020204" charset="-122"/>
                <a:ea typeface="微软雅黑" panose="020B0503020204020204" charset="-122"/>
                <a:cs typeface="+mn-cs"/>
              </a:rPr>
              <a:t>Ctrl + C</a:t>
            </a:r>
            <a:endParaRPr lang="zh-CN" altLang="zh-CN" kern="1200" spc="150" normalizeH="0" baseline="0" dirty="0">
              <a:latin typeface="微软雅黑" panose="020B0503020204020204" charset="-122"/>
              <a:ea typeface="微软雅黑" panose="020B0503020204020204" charset="-122"/>
              <a:cs typeface="+mn-cs"/>
              <a:sym typeface="微软雅黑" panose="020B0503020204020204" charset="-122"/>
            </a:endParaRPr>
          </a:p>
          <a:p>
            <a:pPr defTabSz="685800"/>
            <a:endParaRPr lang="zh-CN" altLang="en-US" kern="1200" spc="150" normalizeH="0" baseline="0">
              <a:latin typeface="微软雅黑" panose="020B0503020204020204" charset="-122"/>
              <a:ea typeface="微软雅黑" panose="020B0503020204020204" charset="-122"/>
              <a:cs typeface="+mn-cs"/>
              <a:sym typeface="微软雅黑" panose="020B0503020204020204" charset="-122"/>
            </a:endParaRPr>
          </a:p>
        </p:txBody>
      </p:sp>
    </p:spTree>
    <p:custDataLst>
      <p:tags r:id="rId1"/>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BK_DARK_LIGHT" val="2"/>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0.xml><?xml version="1.0" encoding="utf-8"?>
<p:tagLst xmlns:p="http://schemas.openxmlformats.org/presentationml/2006/main">
  <p:tag name="KSO_WM_TEMPLATE_CATEGORY" val="custom"/>
  <p:tag name="KSO_WM_TEMPLATE_INDEX" val="20202606"/>
</p:tagLst>
</file>

<file path=ppt/tags/tag101.xml><?xml version="1.0" encoding="utf-8"?>
<p:tagLst xmlns:p="http://schemas.openxmlformats.org/presentationml/2006/main">
  <p:tag name="KSO_WM_TEMPLATE_CATEGORY" val="custom"/>
  <p:tag name="KSO_WM_TEMPLATE_INDEX" val="20202606"/>
</p:tagLst>
</file>

<file path=ppt/tags/tag102.xml><?xml version="1.0" encoding="utf-8"?>
<p:tagLst xmlns:p="http://schemas.openxmlformats.org/presentationml/2006/main">
  <p:tag name="KSO_WM_BEAUTIFY_FLAG" val="#wm#"/>
  <p:tag name="KSO_WM_TEMPLATE_CATEGORY" val="custom"/>
  <p:tag name="KSO_WM_TEMPLATE_INDEX" val="20202606"/>
</p:tagLst>
</file>

<file path=ppt/tags/tag103.xml><?xml version="1.0" encoding="utf-8"?>
<p:tagLst xmlns:p="http://schemas.openxmlformats.org/presentationml/2006/main">
  <p:tag name="KSO_WM_UNIT_PLACING_PICTURE_USER_VIEWPORT" val="{&quot;height&quot;:5115,&quot;width&quot;:9405}"/>
</p:tagLst>
</file>

<file path=ppt/tags/tag104.xml><?xml version="1.0" encoding="utf-8"?>
<p:tagLst xmlns:p="http://schemas.openxmlformats.org/presentationml/2006/main">
  <p:tag name="KSO_WM_BEAUTIFY_FLAG" val="#wm#"/>
  <p:tag name="KSO_WM_TEMPLATE_CATEGORY" val="custom"/>
  <p:tag name="KSO_WM_TEMPLATE_INDEX" val="20202606"/>
</p:tagLst>
</file>

<file path=ppt/tags/tag105.xml><?xml version="1.0" encoding="utf-8"?>
<p:tagLst xmlns:p="http://schemas.openxmlformats.org/presentationml/2006/main">
  <p:tag name="KSO_WM_BEAUTIFY_FLAG" val="#wm#"/>
  <p:tag name="KSO_WM_TEMPLATE_CATEGORY" val="custom"/>
  <p:tag name="KSO_WM_TEMPLATE_INDEX" val="20202606"/>
</p:tagLst>
</file>

<file path=ppt/tags/tag106.xml><?xml version="1.0" encoding="utf-8"?>
<p:tagLst xmlns:p="http://schemas.openxmlformats.org/presentationml/2006/main">
  <p:tag name="KSO_WM_BEAUTIFY_FLAG" val="#wm#"/>
  <p:tag name="KSO_WM_TEMPLATE_CATEGORY" val="custom"/>
  <p:tag name="KSO_WM_TEMPLATE_INDEX" val="20202606"/>
</p:tagLst>
</file>

<file path=ppt/tags/tag107.xml><?xml version="1.0" encoding="utf-8"?>
<p:tagLst xmlns:p="http://schemas.openxmlformats.org/presentationml/2006/main">
  <p:tag name="KSO_WM_BEAUTIFY_FLAG" val="#wm#"/>
  <p:tag name="KSO_WM_TEMPLATE_CATEGORY" val="custom"/>
  <p:tag name="KSO_WM_TEMPLATE_INDEX" val="20202606"/>
</p:tagLst>
</file>

<file path=ppt/tags/tag108.xml><?xml version="1.0" encoding="utf-8"?>
<p:tagLst xmlns:p="http://schemas.openxmlformats.org/presentationml/2006/main">
  <p:tag name="KSO_WM_BEAUTIFY_FLAG" val="#wm#"/>
  <p:tag name="KSO_WM_TEMPLATE_CATEGORY" val="custom"/>
  <p:tag name="KSO_WM_TEMPLATE_INDEX" val="20202606"/>
</p:tagLst>
</file>

<file path=ppt/tags/tag109.xml><?xml version="1.0" encoding="utf-8"?>
<p:tagLst xmlns:p="http://schemas.openxmlformats.org/presentationml/2006/main">
  <p:tag name="KSO_WM_BEAUTIFY_FLAG" val="#wm#"/>
  <p:tag name="KSO_WM_TEMPLATE_CATEGORY" val="custom"/>
  <p:tag name="KSO_WM_TEMPLATE_INDEX" val="20202606"/>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BEAUTIFY_FLAG" val="#wm#"/>
  <p:tag name="KSO_WM_TEMPLATE_CATEGORY" val="custom"/>
  <p:tag name="KSO_WM_TEMPLATE_INDEX" val="20202606"/>
</p:tagLst>
</file>

<file path=ppt/tags/tag111.xml><?xml version="1.0" encoding="utf-8"?>
<p:tagLst xmlns:p="http://schemas.openxmlformats.org/presentationml/2006/main">
  <p:tag name="KSO_WM_BEAUTIFY_FLAG" val="#wm#"/>
  <p:tag name="KSO_WM_TEMPLATE_CATEGORY" val="custom"/>
  <p:tag name="KSO_WM_TEMPLATE_INDEX" val="20202606"/>
</p:tagLst>
</file>

<file path=ppt/tags/tag112.xml><?xml version="1.0" encoding="utf-8"?>
<p:tagLst xmlns:p="http://schemas.openxmlformats.org/presentationml/2006/main">
  <p:tag name="KSO_WM_BEAUTIFY_FLAG" val="#wm#"/>
  <p:tag name="KSO_WM_TEMPLATE_CATEGORY" val="custom"/>
  <p:tag name="KSO_WM_TEMPLATE_INDEX" val="20202606"/>
</p:tagLst>
</file>

<file path=ppt/tags/tag113.xml><?xml version="1.0" encoding="utf-8"?>
<p:tagLst xmlns:p="http://schemas.openxmlformats.org/presentationml/2006/main">
  <p:tag name="KSO_WM_BEAUTIFY_FLAG" val="#wm#"/>
  <p:tag name="KSO_WM_TEMPLATE_CATEGORY" val="custom"/>
  <p:tag name="KSO_WM_TEMPLATE_INDEX" val="20202606"/>
</p:tagLst>
</file>

<file path=ppt/tags/tag114.xml><?xml version="1.0" encoding="utf-8"?>
<p:tagLst xmlns:p="http://schemas.openxmlformats.org/presentationml/2006/main">
  <p:tag name="KSO_WM_BEAUTIFY_FLAG" val="#wm#"/>
  <p:tag name="KSO_WM_TEMPLATE_CATEGORY" val="custom"/>
  <p:tag name="KSO_WM_TEMPLATE_INDEX" val="20202606"/>
</p:tagLst>
</file>

<file path=ppt/tags/tag115.xml><?xml version="1.0" encoding="utf-8"?>
<p:tagLst xmlns:p="http://schemas.openxmlformats.org/presentationml/2006/main">
  <p:tag name="KSO_WM_BEAUTIFY_FLAG" val="#wm#"/>
  <p:tag name="KSO_WM_TEMPLATE_CATEGORY" val="custom"/>
  <p:tag name="KSO_WM_TEMPLATE_INDEX" val="20202606"/>
</p:tagLst>
</file>

<file path=ppt/tags/tag116.xml><?xml version="1.0" encoding="utf-8"?>
<p:tagLst xmlns:p="http://schemas.openxmlformats.org/presentationml/2006/main">
  <p:tag name="KSO_WM_BEAUTIFY_FLAG" val="#wm#"/>
  <p:tag name="KSO_WM_TEMPLATE_CATEGORY" val="custom"/>
  <p:tag name="KSO_WM_TEMPLATE_INDEX" val="20202606"/>
</p:tagLst>
</file>

<file path=ppt/tags/tag117.xml><?xml version="1.0" encoding="utf-8"?>
<p:tagLst xmlns:p="http://schemas.openxmlformats.org/presentationml/2006/main">
  <p:tag name="KSO_WM_BEAUTIFY_FLAG" val="#wm#"/>
  <p:tag name="KSO_WM_TEMPLATE_CATEGORY" val="custom"/>
  <p:tag name="KSO_WM_TEMPLATE_INDEX" val="20202606"/>
</p:tagLst>
</file>

<file path=ppt/tags/tag118.xml><?xml version="1.0" encoding="utf-8"?>
<p:tagLst xmlns:p="http://schemas.openxmlformats.org/presentationml/2006/main">
  <p:tag name="KSO_WM_BEAUTIFY_FLAG" val="#wm#"/>
  <p:tag name="KSO_WM_TEMPLATE_CATEGORY" val="custom"/>
  <p:tag name="KSO_WM_TEMPLATE_INDEX" val="20202606"/>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BK_DARK_LIGHT" val="2"/>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9*i*1"/>
  <p:tag name="KSO_WM_UNIT_LAYERLEVEL" val="1"/>
  <p:tag name="KSO_WM_TAG_VERSION" val="1.0"/>
  <p:tag name="KSO_WM_BEAUTIFY_FLAG" val="#wm#"/>
  <p:tag name="KSO_WM_UNIT_BK_DARK_LIGHT"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0*i*1"/>
  <p:tag name="KSO_WM_UNIT_LAYERLEVEL" val="1"/>
  <p:tag name="KSO_WM_TAG_VERSION" val="1.0"/>
  <p:tag name="KSO_WM_BEAUTIFY_FLAG" val="#wm#"/>
  <p:tag name="KSO_WM_UNIT_BK_DARK_LIGHT" val="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BK_DARK_LIGHT" val="2"/>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LAYERLEVEL" val="1"/>
  <p:tag name="KSO_WM_TAG_VERSION" val="1.0"/>
  <p:tag name="KSO_WM_BEAUTIFY_FLAG" val="#wm#"/>
  <p:tag name="KSO_WM_SLIDE_BACKGROUND_TYPE" val="frame"/>
  <p:tag name="KSO_WM_SLIDE_BK_DARK_LIGHT" val="2"/>
  <p:tag name="KSO_WM_UNIT_BK_DARK_LIGHT" val="2"/>
</p:tagLst>
</file>

<file path=ppt/tags/tag56.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57.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LAYERLEVEL" val="1"/>
  <p:tag name="KSO_WM_TAG_VERSION" val="1.0"/>
  <p:tag name="KSO_WM_BEAUTIFY_FLAG" val="#wm#"/>
  <p:tag name="KSO_WM_SLIDE_BACKGROUND_TYPE" val="leftRight"/>
  <p:tag name="KSO_WM_SLIDE_BK_DARK_LIGHT" val="2"/>
  <p:tag name="KSO_WM_UNIT_BK_DARK_LIGHT" val="2"/>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LAYERLEVEL" val="1"/>
  <p:tag name="KSO_WM_TAG_VERSION" val="1.0"/>
  <p:tag name="KSO_WM_BEAUTIFY_FLAG" val="#wm#"/>
  <p:tag name="KSO_WM_SLIDE_BACKGROUND_TYPE" val="topBottom"/>
  <p:tag name="KSO_WM_SLIDE_BK_DARK_LIGHT" val="2"/>
  <p:tag name="KSO_WM_UNIT_BK_DARK_LIGHT" val="2"/>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LAYERLEVEL" val="1"/>
  <p:tag name="KSO_WM_TAG_VERSION" val="1.0"/>
  <p:tag name="KSO_WM_BEAUTIFY_FLAG" val="#wm#"/>
  <p:tag name="KSO_WM_SLIDE_BACKGROUND_TYPE" val="bottomTop"/>
  <p:tag name="KSO_WM_SLIDE_BK_DARK_LIGHT" val="2"/>
  <p:tag name="KSO_WM_UNIT_BK_DARK_LIGHT" val="2"/>
</p:tagLst>
</file>

<file path=ppt/tags/tag7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7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LAYERLEVEL" val="1"/>
  <p:tag name="KSO_WM_TAG_VERSION" val="1.0"/>
  <p:tag name="KSO_WM_BEAUTIFY_FLAG" val="#wm#"/>
  <p:tag name="KSO_WM_SLIDE_BACKGROUND_TYPE" val="navigation"/>
  <p:tag name="KSO_WM_SLIDE_BK_DARK_LIGHT" val="2"/>
  <p:tag name="KSO_WM_UNIT_BK_DARK_LIGHT" val="2"/>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81.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LAYERLEVEL" val="1"/>
  <p:tag name="KSO_WM_TAG_VERSION" val="1.0"/>
  <p:tag name="KSO_WM_BEAUTIFY_FLAG" val="#wm#"/>
  <p:tag name="KSO_WM_SLIDE_BACKGROUND_TYPE" val="belt"/>
  <p:tag name="KSO_WM_SLIDE_BK_DARK_LIGHT" val="2"/>
  <p:tag name="KSO_WM_UNIT_BK_DARK_LIGHT" val="2"/>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06"/>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06"/>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1.xml><?xml version="1.0" encoding="utf-8"?>
<p:tagLst xmlns:p="http://schemas.openxmlformats.org/presentationml/2006/main">
  <p:tag name="KSO_WM_TEMPLATE_SUBCATEGORY" val="0"/>
  <p:tag name="KSO_WM_TEMPLATE_MASTER_TYPE" val="1"/>
  <p:tag name="KSO_WM_TEMPLATE_COLOR_TYPE" val="1"/>
  <p:tag name="KSO_WM_TAG_VERSION" val="1.0"/>
  <p:tag name="KSO_WM_BEAUTIFY_FLAG" val="#wm#"/>
  <p:tag name="KSO_WM_TEMPLATE_CATEGORY" val="custom"/>
  <p:tag name="KSO_WM_TEMPLATE_INDEX" val="20202606"/>
  <p:tag name="KSO_WM_TEMPLATE_THUMBS_INDEX" val="1、6、7、14、15"/>
  <p:tag name="KSO_WM_TEMPLATE_MASTER_THUMB_INDEX" val="12"/>
</p:tagLst>
</file>

<file path=ppt/tags/tag92.xml><?xml version="1.0" encoding="utf-8"?>
<p:tagLst xmlns:p="http://schemas.openxmlformats.org/presentationml/2006/main">
  <p:tag name="KSO_WM_TEMPLATE_CATEGORY" val="custom"/>
  <p:tag name="KSO_WM_TEMPLATE_INDEX" val="20202606"/>
</p:tagLst>
</file>

<file path=ppt/tags/tag93.xml><?xml version="1.0" encoding="utf-8"?>
<p:tagLst xmlns:p="http://schemas.openxmlformats.org/presentationml/2006/main">
  <p:tag name="KSO_WM_TEMPLATE_CATEGORY" val="custom"/>
  <p:tag name="KSO_WM_TEMPLATE_INDEX" val="20202606"/>
</p:tagLst>
</file>

<file path=ppt/tags/tag94.xml><?xml version="1.0" encoding="utf-8"?>
<p:tagLst xmlns:p="http://schemas.openxmlformats.org/presentationml/2006/main">
  <p:tag name="KSO_WM_TEMPLATE_CATEGORY" val="custom"/>
  <p:tag name="KSO_WM_TEMPLATE_INDEX" val="20202606"/>
</p:tagLst>
</file>

<file path=ppt/tags/tag95.xml><?xml version="1.0" encoding="utf-8"?>
<p:tagLst xmlns:p="http://schemas.openxmlformats.org/presentationml/2006/main">
  <p:tag name="KSO_WM_TEMPLATE_CATEGORY" val="custom"/>
  <p:tag name="KSO_WM_TEMPLATE_INDEX" val="20202606"/>
</p:tagLst>
</file>

<file path=ppt/tags/tag96.xml><?xml version="1.0" encoding="utf-8"?>
<p:tagLst xmlns:p="http://schemas.openxmlformats.org/presentationml/2006/main">
  <p:tag name="KSO_WM_TEMPLATE_CATEGORY" val="custom"/>
  <p:tag name="KSO_WM_TEMPLATE_INDEX" val="20202606"/>
</p:tagLst>
</file>

<file path=ppt/tags/tag97.xml><?xml version="1.0" encoding="utf-8"?>
<p:tagLst xmlns:p="http://schemas.openxmlformats.org/presentationml/2006/main">
  <p:tag name="KSO_WM_TEMPLATE_CATEGORY" val="custom"/>
  <p:tag name="KSO_WM_TEMPLATE_INDEX" val="20202606"/>
</p:tagLst>
</file>

<file path=ppt/tags/tag98.xml><?xml version="1.0" encoding="utf-8"?>
<p:tagLst xmlns:p="http://schemas.openxmlformats.org/presentationml/2006/main">
  <p:tag name="KSO_WM_TEMPLATE_CATEGORY" val="custom"/>
  <p:tag name="KSO_WM_TEMPLATE_INDEX" val="20202606"/>
</p:tagLst>
</file>

<file path=ppt/tags/tag99.xml><?xml version="1.0" encoding="utf-8"?>
<p:tagLst xmlns:p="http://schemas.openxmlformats.org/presentationml/2006/main">
  <p:tag name="KSO_WM_UNIT_PLACING_PICTURE_USER_VIEWPORT" val="{&quot;height&quot;:6215,&quot;width&quot;:11760}"/>
</p:tagLst>
</file>

<file path=ppt/theme/theme1.xml><?xml version="1.0" encoding="utf-8"?>
<a:theme xmlns:a="http://schemas.openxmlformats.org/drawingml/2006/main" name="Office 主题​​">
  <a:themeElements>
    <a:clrScheme name="黑白">
      <a:dk1>
        <a:srgbClr val="000000"/>
      </a:dk1>
      <a:lt1>
        <a:srgbClr val="FFFFFF"/>
      </a:lt1>
      <a:dk2>
        <a:srgbClr val="DEDEDE"/>
      </a:dk2>
      <a:lt2>
        <a:srgbClr val="EDEDED"/>
      </a:lt2>
      <a:accent1>
        <a:srgbClr val="000000"/>
      </a:accent1>
      <a:accent2>
        <a:srgbClr val="1F1F1F"/>
      </a:accent2>
      <a:accent3>
        <a:srgbClr val="464646"/>
      </a:accent3>
      <a:accent4>
        <a:srgbClr val="666666"/>
      </a:accent4>
      <a:accent5>
        <a:srgbClr val="8C8C8C"/>
      </a:accent5>
      <a:accent6>
        <a:srgbClr val="ACACAC"/>
      </a:accent6>
      <a:hlink>
        <a:srgbClr val="658BD5"/>
      </a:hlink>
      <a:folHlink>
        <a:srgbClr val="9F67A3"/>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ctr">
          <a:defRPr lang="en-US" altLang="zh-CN" sz="6000" spc="100" dirty="0">
            <a:solidFill>
              <a:schemeClr val="bg1"/>
            </a:solidFill>
            <a:uFillTx/>
            <a:latin typeface="Arial" panose="020B0604020202020204" pitchFamily="34" charset="0"/>
            <a:ea typeface="微软雅黑" panose="020B050302020402020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1946</Words>
  <Application>WPS 演示</Application>
  <PresentationFormat/>
  <Paragraphs>181</Paragraphs>
  <Slides>25</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25</vt:i4>
      </vt:variant>
    </vt:vector>
  </HeadingPairs>
  <TitlesOfParts>
    <vt:vector size="35" baseType="lpstr">
      <vt:lpstr>Arial</vt:lpstr>
      <vt:lpstr>宋体</vt:lpstr>
      <vt:lpstr>Wingdings</vt:lpstr>
      <vt:lpstr>微软雅黑</vt:lpstr>
      <vt:lpstr>汉仪旗黑-85S</vt:lpstr>
      <vt:lpstr>楷体_GB2312</vt:lpstr>
      <vt:lpstr>新宋体</vt:lpstr>
      <vt:lpstr>Arial Unicode MS</vt:lpstr>
      <vt:lpstr>Calibri</vt:lpstr>
      <vt:lpstr>Office 主题​​</vt:lpstr>
      <vt:lpstr>HTTP协议</vt:lpstr>
      <vt:lpstr>主要内容</vt:lpstr>
      <vt:lpstr>搭建我们自己的网站概述</vt:lpstr>
      <vt:lpstr>搭建我们自己的网站概述</vt:lpstr>
      <vt:lpstr>步骤1</vt:lpstr>
      <vt:lpstr>步骤2</vt:lpstr>
      <vt:lpstr>步骤3</vt:lpstr>
      <vt:lpstr>步骤4</vt:lpstr>
      <vt:lpstr>步骤5</vt:lpstr>
      <vt:lpstr>步骤6</vt:lpstr>
      <vt:lpstr>步骤7</vt:lpstr>
      <vt:lpstr>步骤8</vt:lpstr>
      <vt:lpstr>协议概述</vt:lpstr>
      <vt:lpstr>HTTP协议</vt:lpstr>
      <vt:lpstr>HTTP协议请求响应模型 </vt:lpstr>
      <vt:lpstr>HTTP请求</vt:lpstr>
      <vt:lpstr>模拟Tomcat,获取请求信息</vt:lpstr>
      <vt:lpstr>HTTP响应</vt:lpstr>
      <vt:lpstr>模拟IE浏览器,获取响应信息</vt:lpstr>
      <vt:lpstr>浏览器与TOMCAT服务器访问流程</vt:lpstr>
      <vt:lpstr>网络模型</vt:lpstr>
      <vt:lpstr>结论</vt:lpstr>
      <vt:lpstr>GET请求</vt:lpstr>
      <vt:lpstr>POST请求</vt:lpstr>
      <vt:lpstr>GET与POST的区别</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HTTP协议</dc:title>
  <dc:creator>崔剑</dc:creator>
  <cp:lastModifiedBy>cj</cp:lastModifiedBy>
  <cp:revision>13</cp:revision>
  <dcterms:created xsi:type="dcterms:W3CDTF">2020-07-04T07:36:00Z</dcterms:created>
  <dcterms:modified xsi:type="dcterms:W3CDTF">2021-05-25T01:04:38Z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2052-11.1.0.10495</vt:lpwstr>
  </property>
  <property fmtid="{D5CDD505-2E9C-101B-9397-08002B2CF9AE}" pid="3" name="ICV">
    <vt:lpwstr>422E550FEC9247FBA9C65B715AADB007</vt:lpwstr>
  </property>
</Properties>
</file>